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4"/>
    <p:sldMasterId id="2147483813" r:id="rId5"/>
  </p:sldMasterIdLst>
  <p:notesMasterIdLst>
    <p:notesMasterId r:id="rId11"/>
  </p:notesMasterIdLst>
  <p:handoutMasterIdLst>
    <p:handoutMasterId r:id="rId12"/>
  </p:handoutMasterIdLst>
  <p:sldIdLst>
    <p:sldId id="5704" r:id="rId6"/>
    <p:sldId id="5707" r:id="rId7"/>
    <p:sldId id="5814" r:id="rId8"/>
    <p:sldId id="5809" r:id="rId9"/>
    <p:sldId id="5811" r:id="rId10"/>
  </p:sldIdLst>
  <p:sldSz cx="12192000" cy="6858000"/>
  <p:notesSz cx="9928225" cy="6797675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Жандров" initials="АЖ" lastIdx="2" clrIdx="0"/>
  <p:cmAuthor id="2" name="office" initials="Rrr" lastIdx="2" clrIdx="1"/>
  <p:cmAuthor id="3" name="Платонова Надежда Владимировна" initials="ПНВ" lastIdx="9" clrIdx="2">
    <p:extLst>
      <p:ext uri="{19B8F6BF-5375-455C-9EA6-DF929625EA0E}">
        <p15:presenceInfo xmlns:p15="http://schemas.microsoft.com/office/powerpoint/2012/main" userId="S-1-5-21-725345543-1767777339-839522115-61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5DA3"/>
    <a:srgbClr val="FF3333"/>
    <a:srgbClr val="FE7F00"/>
    <a:srgbClr val="DCCFEB"/>
    <a:srgbClr val="FFE6CD"/>
    <a:srgbClr val="FF7373"/>
    <a:srgbClr val="CBE1F5"/>
    <a:srgbClr val="E7F1FA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84" autoAdjust="0"/>
    <p:restoredTop sz="94325" autoAdjust="0"/>
  </p:normalViewPr>
  <p:slideViewPr>
    <p:cSldViewPr showGuides="1">
      <p:cViewPr varScale="1">
        <p:scale>
          <a:sx n="111" d="100"/>
          <a:sy n="111" d="100"/>
        </p:scale>
        <p:origin x="1128" y="114"/>
      </p:cViewPr>
      <p:guideLst>
        <p:guide orient="horz" pos="2183"/>
        <p:guide pos="3885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1181"/>
    </p:cViewPr>
  </p:sorterViewPr>
  <p:notesViewPr>
    <p:cSldViewPr>
      <p:cViewPr varScale="1">
        <p:scale>
          <a:sx n="170" d="100"/>
          <a:sy n="170" d="100"/>
        </p:scale>
        <p:origin x="5376" y="19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480E7-DCB1-9445-AFD2-7B13C2514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7" y="5"/>
            <a:ext cx="4302231" cy="341064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F0D84-728E-5B4D-8D19-DAB7378199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3704" y="5"/>
            <a:ext cx="4302231" cy="341064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r">
              <a:defRPr sz="1200"/>
            </a:lvl1pPr>
          </a:lstStyle>
          <a:p>
            <a:fld id="{38CE206C-933E-C54B-94CB-CF525CECCA65}" type="datetimeFigureOut">
              <a:t>05.02.2025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20414-30B9-7743-ABA3-E5D05A9E4D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7" y="6456616"/>
            <a:ext cx="4302231" cy="341063"/>
          </a:xfrm>
          <a:prstGeom prst="rect">
            <a:avLst/>
          </a:prstGeom>
        </p:spPr>
        <p:txBody>
          <a:bodyPr vert="horz" lIns="91730" tIns="45865" rIns="91730" bIns="458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7B456-8CEB-0F4F-AE92-4F697F9922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3704" y="6456616"/>
            <a:ext cx="4302231" cy="341063"/>
          </a:xfrm>
          <a:prstGeom prst="rect">
            <a:avLst/>
          </a:prstGeom>
        </p:spPr>
        <p:txBody>
          <a:bodyPr vert="horz" lIns="91730" tIns="45865" rIns="91730" bIns="45865" rtlCol="0" anchor="b"/>
          <a:lstStyle>
            <a:lvl1pPr algn="r">
              <a:defRPr sz="1200"/>
            </a:lvl1pPr>
          </a:lstStyle>
          <a:p>
            <a:fld id="{7618C08B-0376-9840-84A6-B0D56A1504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4302231" cy="341064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4" y="5"/>
            <a:ext cx="4302231" cy="341064"/>
          </a:xfrm>
          <a:prstGeom prst="rect">
            <a:avLst/>
          </a:prstGeom>
        </p:spPr>
        <p:txBody>
          <a:bodyPr vert="horz" lIns="91730" tIns="45865" rIns="91730" bIns="45865" rtlCol="0"/>
          <a:lstStyle>
            <a:lvl1pPr algn="r">
              <a:defRPr sz="1200"/>
            </a:lvl1pPr>
          </a:lstStyle>
          <a:p>
            <a:fld id="{F4849F9D-86CE-4BF5-BEFC-0063BC819220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0" tIns="45865" rIns="91730" bIns="4586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4"/>
            <a:ext cx="7942580" cy="2676584"/>
          </a:xfrm>
          <a:prstGeom prst="rect">
            <a:avLst/>
          </a:prstGeom>
        </p:spPr>
        <p:txBody>
          <a:bodyPr vert="horz" lIns="91730" tIns="45865" rIns="91730" bIns="4586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7" y="6456616"/>
            <a:ext cx="4302231" cy="341063"/>
          </a:xfrm>
          <a:prstGeom prst="rect">
            <a:avLst/>
          </a:prstGeom>
        </p:spPr>
        <p:txBody>
          <a:bodyPr vert="horz" lIns="91730" tIns="45865" rIns="91730" bIns="4586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4" y="6456616"/>
            <a:ext cx="4302231" cy="341063"/>
          </a:xfrm>
          <a:prstGeom prst="rect">
            <a:avLst/>
          </a:prstGeom>
        </p:spPr>
        <p:txBody>
          <a:bodyPr vert="horz" lIns="91730" tIns="45865" rIns="91730" bIns="45865" rtlCol="0" anchor="b"/>
          <a:lstStyle>
            <a:lvl1pPr algn="r">
              <a:defRPr sz="1200"/>
            </a:lvl1pPr>
          </a:lstStyle>
          <a:p>
            <a:fld id="{B6E5FA15-4E1C-487D-9F1E-D5A3ED225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шаблон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97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97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3752273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146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462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113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A6239A19-9FAE-47A0-A477-EB1B77BF9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194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99E91E2D-3933-4E87-80A8-CF51895002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3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5AFA9D99-37C6-4CD3-B18D-2C7C47D2D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5538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2C57C21-789C-4730-8529-0A92398E04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8741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2830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2290CE11-5240-42EA-BEE4-E19D7FE72B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310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E28F290B-8157-4FA7-81FC-055AFF55DE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4633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1910196-5F21-43B3-B9EA-9A786B910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9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869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аленьк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7247B4CC-3E48-4A84-ABFD-5C8B1B8326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546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FB2AA0CA-2D15-4343-89C4-52DC555FE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56FC753-0B69-49EA-A82C-5DE0D7689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73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D1015E6-0C62-4573-AAC4-989A7E0CF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4302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79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Рисунок 3">
            <a:extLst>
              <a:ext uri="{FF2B5EF4-FFF2-40B4-BE49-F238E27FC236}">
                <a16:creationId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4BFC336-5EDD-43A3-A172-69C55F21C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7036E895-99CC-4BCE-A997-EBA227FE1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5" name="Текст 26">
            <a:extLst>
              <a:ext uri="{FF2B5EF4-FFF2-40B4-BE49-F238E27FC236}">
                <a16:creationId xmlns:a16="http://schemas.microsoft.com/office/drawing/2014/main" id="{9178C993-2B33-4D2D-A01C-29320624F1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618AF164-F755-4509-892D-5E791A82C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2298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pic>
        <p:nvPicPr>
          <p:cNvPr id="4" name="Graphic 17">
            <a:extLst>
              <a:ext uri="{FF2B5EF4-FFF2-40B4-BE49-F238E27FC236}">
                <a16:creationId xmlns:a16="http://schemas.microsoft.com/office/drawing/2014/main" id="{21860EE9-1D54-4890-BA25-82EEE1F55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5529996"/>
            <a:ext cx="252028" cy="2520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40A7D6B-F4CD-4576-86E4-E1C99C3355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5898188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37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аттерном и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grpSp>
        <p:nvGrpSpPr>
          <p:cNvPr id="8" name="Рисунок 3">
            <a:extLst>
              <a:ext uri="{FF2B5EF4-FFF2-40B4-BE49-F238E27FC236}">
                <a16:creationId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29" name="Текст 26">
            <a:extLst>
              <a:ext uri="{FF2B5EF4-FFF2-40B4-BE49-F238E27FC236}">
                <a16:creationId xmlns:a16="http://schemas.microsoft.com/office/drawing/2014/main" id="{D643C23A-21DF-4A11-9613-BE047F65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30" name="Текст 26">
            <a:extLst>
              <a:ext uri="{FF2B5EF4-FFF2-40B4-BE49-F238E27FC236}">
                <a16:creationId xmlns:a16="http://schemas.microsoft.com/office/drawing/2014/main" id="{96C130DF-2DCF-4E01-A041-882E668D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Graphic 17">
            <a:extLst>
              <a:ext uri="{FF2B5EF4-FFF2-40B4-BE49-F238E27FC236}">
                <a16:creationId xmlns:a16="http://schemas.microsoft.com/office/drawing/2014/main" id="{2C9AA463-E793-494A-8206-B6BED4BC2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5529996"/>
            <a:ext cx="252028" cy="252028"/>
          </a:xfrm>
          <a:prstGeom prst="rect">
            <a:avLst/>
          </a:prstGeom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67FF1BB9-87BE-4A1D-B320-4EF231DE6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5898188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2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снизу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F1000-9498-4503-8A1B-A9F2F7479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54C8E9FF-1179-4A71-BA7A-F9962932E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6" y="3408220"/>
            <a:ext cx="12192000" cy="3449781"/>
          </a:xfrm>
          <a:custGeom>
            <a:avLst/>
            <a:gdLst>
              <a:gd name="connsiteX0" fmla="*/ 0 w 12192000"/>
              <a:gd name="connsiteY0" fmla="*/ 0 h 3449781"/>
              <a:gd name="connsiteX1" fmla="*/ 12192000 w 12192000"/>
              <a:gd name="connsiteY1" fmla="*/ 0 h 3449781"/>
              <a:gd name="connsiteX2" fmla="*/ 12192000 w 12192000"/>
              <a:gd name="connsiteY2" fmla="*/ 3449781 h 3449781"/>
              <a:gd name="connsiteX3" fmla="*/ 0 w 12192000"/>
              <a:gd name="connsiteY3" fmla="*/ 3449781 h 34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49781">
                <a:moveTo>
                  <a:pt x="0" y="0"/>
                </a:moveTo>
                <a:lnTo>
                  <a:pt x="12192000" y="0"/>
                </a:lnTo>
                <a:lnTo>
                  <a:pt x="12192000" y="3449781"/>
                </a:lnTo>
                <a:lnTo>
                  <a:pt x="0" y="3449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846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C6420719-76EA-45F3-B4D3-EBCB4430D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08094B0E-B9DC-41A9-8742-E62D5644B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Graphic 17">
            <a:extLst>
              <a:ext uri="{FF2B5EF4-FFF2-40B4-BE49-F238E27FC236}">
                <a16:creationId xmlns:a16="http://schemas.microsoft.com/office/drawing/2014/main" id="{59EEFF78-1504-4AE7-B6D5-04ACF1E9B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5529996"/>
            <a:ext cx="252028" cy="252028"/>
          </a:xfrm>
          <a:prstGeom prst="rect">
            <a:avLst/>
          </a:prstGeom>
        </p:spPr>
      </p:pic>
      <p:pic>
        <p:nvPicPr>
          <p:cNvPr id="3" name="Graphic 5">
            <a:extLst>
              <a:ext uri="{FF2B5EF4-FFF2-40B4-BE49-F238E27FC236}">
                <a16:creationId xmlns:a16="http://schemas.microsoft.com/office/drawing/2014/main" id="{5514F9D7-2A08-456F-9B5F-67F89D7110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5898188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123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кругов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Дуга 22">
            <a:extLst>
              <a:ext uri="{FF2B5EF4-FFF2-40B4-BE49-F238E27FC236}">
                <a16:creationId xmlns:a16="http://schemas.microsoft.com/office/drawing/2014/main" id="{4C3B535E-684D-426C-8ADE-C03140386582}"/>
              </a:ext>
            </a:extLst>
          </p:cNvPr>
          <p:cNvSpPr/>
          <p:nvPr/>
        </p:nvSpPr>
        <p:spPr bwMode="auto">
          <a:xfrm rot="3600000">
            <a:off x="10171446" y="2477067"/>
            <a:ext cx="2410528" cy="2410528"/>
          </a:xfrm>
          <a:prstGeom prst="arc">
            <a:avLst>
              <a:gd name="adj1" fmla="val 10194380"/>
              <a:gd name="adj2" fmla="val 19371489"/>
            </a:avLst>
          </a:prstGeom>
          <a:noFill/>
          <a:ln w="612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10AC72FE-A8ED-47AA-A6B1-13C20BE18903}"/>
              </a:ext>
            </a:extLst>
          </p:cNvPr>
          <p:cNvSpPr/>
          <p:nvPr/>
        </p:nvSpPr>
        <p:spPr bwMode="auto">
          <a:xfrm rot="3600000">
            <a:off x="9587597" y="1884753"/>
            <a:ext cx="3604045" cy="3604045"/>
          </a:xfrm>
          <a:prstGeom prst="arc">
            <a:avLst>
              <a:gd name="adj1" fmla="val 7022578"/>
              <a:gd name="adj2" fmla="val 18021140"/>
            </a:avLst>
          </a:prstGeom>
          <a:noFill/>
          <a:ln w="6127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96BE5786-7306-4265-81AC-40FA7DBE2D77}"/>
              </a:ext>
            </a:extLst>
          </p:cNvPr>
          <p:cNvSpPr/>
          <p:nvPr/>
        </p:nvSpPr>
        <p:spPr bwMode="auto">
          <a:xfrm rot="3600000">
            <a:off x="8979579" y="1276735"/>
            <a:ext cx="4820082" cy="4820082"/>
          </a:xfrm>
          <a:prstGeom prst="arc">
            <a:avLst>
              <a:gd name="adj1" fmla="val 20794557"/>
              <a:gd name="adj2" fmla="val 5166418"/>
            </a:avLst>
          </a:prstGeom>
          <a:noFill/>
          <a:ln w="612775" cap="flat" cmpd="sng" algn="ctr">
            <a:gradFill>
              <a:gsLst>
                <a:gs pos="28416">
                  <a:srgbClr val="4F5657"/>
                </a:gs>
                <a:gs pos="0">
                  <a:srgbClr val="C9C8C9"/>
                </a:gs>
                <a:gs pos="83000">
                  <a:srgbClr val="D6D6D8"/>
                </a:gs>
                <a:gs pos="100000">
                  <a:srgbClr val="848A9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6BE4109A-C517-4E4F-BD7F-48E0B181EFAF}"/>
              </a:ext>
            </a:extLst>
          </p:cNvPr>
          <p:cNvSpPr/>
          <p:nvPr/>
        </p:nvSpPr>
        <p:spPr bwMode="auto">
          <a:xfrm rot="3600000">
            <a:off x="7744703" y="41859"/>
            <a:ext cx="7289835" cy="7289835"/>
          </a:xfrm>
          <a:prstGeom prst="arc">
            <a:avLst>
              <a:gd name="adj1" fmla="val 7093785"/>
              <a:gd name="adj2" fmla="val 13987603"/>
            </a:avLst>
          </a:prstGeom>
          <a:noFill/>
          <a:ln w="612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740777A4-C028-41DE-B040-61B8A5E3824F}"/>
              </a:ext>
            </a:extLst>
          </p:cNvPr>
          <p:cNvSpPr/>
          <p:nvPr userDrawn="1"/>
        </p:nvSpPr>
        <p:spPr bwMode="auto">
          <a:xfrm rot="3600000">
            <a:off x="8362248" y="659404"/>
            <a:ext cx="6054745" cy="6054745"/>
          </a:xfrm>
          <a:prstGeom prst="arc">
            <a:avLst>
              <a:gd name="adj1" fmla="val 388953"/>
              <a:gd name="adj2" fmla="val 6187821"/>
            </a:avLst>
          </a:prstGeom>
          <a:noFill/>
          <a:ln w="6127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16FBF844-8C37-4703-8E8B-30B62A01BCCB}"/>
              </a:ext>
            </a:extLst>
          </p:cNvPr>
          <p:cNvSpPr/>
          <p:nvPr userDrawn="1"/>
        </p:nvSpPr>
        <p:spPr bwMode="auto">
          <a:xfrm rot="3600000">
            <a:off x="10785414" y="3091035"/>
            <a:ext cx="1182592" cy="1182592"/>
          </a:xfrm>
          <a:prstGeom prst="arc">
            <a:avLst>
              <a:gd name="adj1" fmla="val 15067993"/>
              <a:gd name="adj2" fmla="val 3529940"/>
            </a:avLst>
          </a:prstGeom>
          <a:noFill/>
          <a:ln w="612775" cap="flat" cmpd="sng" algn="ctr">
            <a:gradFill>
              <a:gsLst>
                <a:gs pos="28416">
                  <a:srgbClr val="4F5657"/>
                </a:gs>
                <a:gs pos="0">
                  <a:srgbClr val="C9C8C9"/>
                </a:gs>
                <a:gs pos="83000">
                  <a:srgbClr val="D6D6D8"/>
                </a:gs>
                <a:gs pos="100000">
                  <a:srgbClr val="848A9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313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DB8C6F4E-80AE-4CB3-82F3-E0629F85E98A}"/>
              </a:ext>
            </a:extLst>
          </p:cNvPr>
          <p:cNvSpPr/>
          <p:nvPr userDrawn="1"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CB3A444A-E5F0-4FFD-9DC1-CD7FB326DAB6}"/>
              </a:ext>
            </a:extLst>
          </p:cNvPr>
          <p:cNvSpPr/>
          <p:nvPr userDrawn="1"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8865A60B-ACD4-45F8-AF22-1F5B2DA9790D}"/>
              </a:ext>
            </a:extLst>
          </p:cNvPr>
          <p:cNvSpPr/>
          <p:nvPr userDrawn="1"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836FD41-14BD-4C48-9332-1ED0825F86BF}"/>
              </a:ext>
            </a:extLst>
          </p:cNvPr>
          <p:cNvSpPr/>
          <p:nvPr userDrawn="1"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8EA802B-A64D-4D87-B785-A9C1BBD630BE}"/>
              </a:ext>
            </a:extLst>
          </p:cNvPr>
          <p:cNvSpPr/>
          <p:nvPr userDrawn="1"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565576C-67AB-4679-AB14-104440A43FD3}"/>
              </a:ext>
            </a:extLst>
          </p:cNvPr>
          <p:cNvSpPr/>
          <p:nvPr userDrawn="1"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F96CDC5-1835-4B1A-B51F-B61DD3293AA9}"/>
              </a:ext>
            </a:extLst>
          </p:cNvPr>
          <p:cNvSpPr/>
          <p:nvPr userDrawn="1"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9776F79-468B-44C6-8B11-6209C717CA67}"/>
              </a:ext>
            </a:extLst>
          </p:cNvPr>
          <p:cNvSpPr/>
          <p:nvPr userDrawn="1"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C1924A7-5BBA-4DD5-9D00-1D7C79A565F0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4E97757-9271-4211-9749-1E9D34CAD44F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2072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4C8739-0D64-4D24-9292-4DA86A346971}"/>
              </a:ext>
            </a:extLst>
          </p:cNvPr>
          <p:cNvGrpSpPr/>
          <p:nvPr userDrawn="1"/>
        </p:nvGrpSpPr>
        <p:grpSpPr>
          <a:xfrm>
            <a:off x="7717485" y="-1409700"/>
            <a:ext cx="7898715" cy="8267700"/>
            <a:chOff x="7717485" y="-1409700"/>
            <a:chExt cx="7898715" cy="826770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0A7705CA-8C8A-4C11-8D88-32DCA6E8700D}"/>
                </a:ext>
              </a:extLst>
            </p:cNvPr>
            <p:cNvSpPr/>
            <p:nvPr/>
          </p:nvSpPr>
          <p:spPr>
            <a:xfrm>
              <a:off x="11107241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9EB22CF-CA57-4EC6-9C31-3BC2BD0507AD}"/>
                </a:ext>
              </a:extLst>
            </p:cNvPr>
            <p:cNvSpPr/>
            <p:nvPr/>
          </p:nvSpPr>
          <p:spPr>
            <a:xfrm>
              <a:off x="9603745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EE2853F8-94FB-4300-90C2-C82956DE92A4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62CB5CA-EAF9-446B-8EC4-BE78F12F17F1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00CA567-3944-4ABA-A6C7-2FB6947F548D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7981DD3-0670-4919-B3C1-523E67D2ED97}"/>
                </a:ext>
              </a:extLst>
            </p:cNvPr>
            <p:cNvSpPr/>
            <p:nvPr/>
          </p:nvSpPr>
          <p:spPr>
            <a:xfrm>
              <a:off x="10731367" y="2347509"/>
              <a:ext cx="3382101" cy="2631119"/>
            </a:xfrm>
            <a:custGeom>
              <a:avLst/>
              <a:gdLst>
                <a:gd name="connsiteX0" fmla="*/ 2181860 w 2805429"/>
                <a:gd name="connsiteY0" fmla="*/ 0 h 2182495"/>
                <a:gd name="connsiteX1" fmla="*/ 0 w 2805429"/>
                <a:gd name="connsiteY1" fmla="*/ 2182495 h 2182495"/>
                <a:gd name="connsiteX2" fmla="*/ 623570 w 2805429"/>
                <a:gd name="connsiteY2" fmla="*/ 2182495 h 2182495"/>
                <a:gd name="connsiteX3" fmla="*/ 2805430 w 2805429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5429" h="2182495">
                  <a:moveTo>
                    <a:pt x="2181860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5430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50B0CEB-6342-4EE6-B2EB-1DDDC71FC0D5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199B1E9-72E3-4CB4-9688-694170FD6D49}"/>
                </a:ext>
              </a:extLst>
            </p:cNvPr>
            <p:cNvSpPr/>
            <p:nvPr/>
          </p:nvSpPr>
          <p:spPr>
            <a:xfrm>
              <a:off x="9207200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pic>
        <p:nvPicPr>
          <p:cNvPr id="14" name="Graphic 17">
            <a:extLst>
              <a:ext uri="{FF2B5EF4-FFF2-40B4-BE49-F238E27FC236}">
                <a16:creationId xmlns:a16="http://schemas.microsoft.com/office/drawing/2014/main" id="{67E33C7A-8A8F-4E25-8819-7C6CF003F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4531188"/>
            <a:ext cx="252028" cy="252028"/>
          </a:xfrm>
          <a:prstGeom prst="rect">
            <a:avLst/>
          </a:prstGeom>
        </p:spPr>
      </p:pic>
      <p:pic>
        <p:nvPicPr>
          <p:cNvPr id="15" name="Graphic 5">
            <a:extLst>
              <a:ext uri="{FF2B5EF4-FFF2-40B4-BE49-F238E27FC236}">
                <a16:creationId xmlns:a16="http://schemas.microsoft.com/office/drawing/2014/main" id="{C9A8D45A-D37B-427B-97A6-183FFB1D04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4887836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8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иний титул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Дата мероприятия</a:t>
            </a:r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C3B7CBEA-8AD0-441A-A1D4-0F139AA06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4531188"/>
            <a:ext cx="252028" cy="2520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D128A5-3EB3-44B8-9514-60A537643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4887836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9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353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43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ональный паттерн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CE0A532-2796-40D5-A00D-592B82F1A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9D422-068F-4038-B61F-055EE178BF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28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4257092"/>
            <a:ext cx="6176427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370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диагональным паттерн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AA4AF783-430B-4C8F-8FCF-932803F467F5}"/>
              </a:ext>
            </a:extLst>
          </p:cNvPr>
          <p:cNvSpPr/>
          <p:nvPr/>
        </p:nvSpPr>
        <p:spPr>
          <a:xfrm>
            <a:off x="354860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FEEDDF4E-FD57-41B2-B225-953B6EA027D1}"/>
              </a:ext>
            </a:extLst>
          </p:cNvPr>
          <p:cNvSpPr/>
          <p:nvPr/>
        </p:nvSpPr>
        <p:spPr>
          <a:xfrm>
            <a:off x="594126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5FF8BE3-CB84-49EC-B277-FD4E2EEE5729}"/>
              </a:ext>
            </a:extLst>
          </p:cNvPr>
          <p:cNvSpPr/>
          <p:nvPr/>
        </p:nvSpPr>
        <p:spPr>
          <a:xfrm>
            <a:off x="8333928" y="0"/>
            <a:ext cx="3858073" cy="3434914"/>
          </a:xfrm>
          <a:custGeom>
            <a:avLst/>
            <a:gdLst>
              <a:gd name="connsiteX0" fmla="*/ 3304216 w 3858073"/>
              <a:gd name="connsiteY0" fmla="*/ 0 h 3434914"/>
              <a:gd name="connsiteX1" fmla="*/ 3858073 w 3858073"/>
              <a:gd name="connsiteY1" fmla="*/ 0 h 3434914"/>
              <a:gd name="connsiteX2" fmla="*/ 3858073 w 3858073"/>
              <a:gd name="connsiteY2" fmla="*/ 668275 h 3434914"/>
              <a:gd name="connsiteX3" fmla="*/ 1196704 w 3858073"/>
              <a:gd name="connsiteY3" fmla="*/ 3434914 h 3434914"/>
              <a:gd name="connsiteX4" fmla="*/ 0 w 3858073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073" h="3434914">
                <a:moveTo>
                  <a:pt x="3304216" y="0"/>
                </a:moveTo>
                <a:lnTo>
                  <a:pt x="3858073" y="0"/>
                </a:lnTo>
                <a:lnTo>
                  <a:pt x="3858073" y="668275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C1BD6F0-FD89-4582-B4EC-82A01A1E99D9}"/>
              </a:ext>
            </a:extLst>
          </p:cNvPr>
          <p:cNvSpPr/>
          <p:nvPr/>
        </p:nvSpPr>
        <p:spPr>
          <a:xfrm>
            <a:off x="10726588" y="1911538"/>
            <a:ext cx="1465413" cy="1523377"/>
          </a:xfrm>
          <a:custGeom>
            <a:avLst/>
            <a:gdLst>
              <a:gd name="connsiteX0" fmla="*/ 1465413 w 1465413"/>
              <a:gd name="connsiteY0" fmla="*/ 0 h 1523377"/>
              <a:gd name="connsiteX1" fmla="*/ 1465413 w 1465413"/>
              <a:gd name="connsiteY1" fmla="*/ 1244039 h 1523377"/>
              <a:gd name="connsiteX2" fmla="*/ 1196704 w 1465413"/>
              <a:gd name="connsiteY2" fmla="*/ 1523377 h 1523377"/>
              <a:gd name="connsiteX3" fmla="*/ 0 w 1465413"/>
              <a:gd name="connsiteY3" fmla="*/ 1523377 h 15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413" h="1523377">
                <a:moveTo>
                  <a:pt x="1465413" y="0"/>
                </a:moveTo>
                <a:lnTo>
                  <a:pt x="1465413" y="1244039"/>
                </a:lnTo>
                <a:lnTo>
                  <a:pt x="1196704" y="1523377"/>
                </a:lnTo>
                <a:lnTo>
                  <a:pt x="0" y="1523377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F49C9FF9-DE43-4D1D-95D0-0E28AF19877B}"/>
              </a:ext>
            </a:extLst>
          </p:cNvPr>
          <p:cNvSpPr/>
          <p:nvPr/>
        </p:nvSpPr>
        <p:spPr>
          <a:xfrm>
            <a:off x="1450951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F425DAFD-1B29-415B-9704-2E332FB65534}"/>
              </a:ext>
            </a:extLst>
          </p:cNvPr>
          <p:cNvSpPr/>
          <p:nvPr/>
        </p:nvSpPr>
        <p:spPr>
          <a:xfrm>
            <a:off x="3843613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998314EC-5479-4B3A-B38D-053EE212E841}"/>
              </a:ext>
            </a:extLst>
          </p:cNvPr>
          <p:cNvSpPr/>
          <p:nvPr/>
        </p:nvSpPr>
        <p:spPr>
          <a:xfrm>
            <a:off x="6236274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6214A511-888A-4563-85FF-ACEA85EBFFDB}"/>
              </a:ext>
            </a:extLst>
          </p:cNvPr>
          <p:cNvSpPr/>
          <p:nvPr/>
        </p:nvSpPr>
        <p:spPr>
          <a:xfrm>
            <a:off x="8628932" y="3423086"/>
            <a:ext cx="3563069" cy="3434914"/>
          </a:xfrm>
          <a:custGeom>
            <a:avLst/>
            <a:gdLst>
              <a:gd name="connsiteX0" fmla="*/ 3304216 w 3563069"/>
              <a:gd name="connsiteY0" fmla="*/ 0 h 3434914"/>
              <a:gd name="connsiteX1" fmla="*/ 3563069 w 3563069"/>
              <a:gd name="connsiteY1" fmla="*/ 0 h 3434914"/>
              <a:gd name="connsiteX2" fmla="*/ 3563069 w 3563069"/>
              <a:gd name="connsiteY2" fmla="*/ 974948 h 3434914"/>
              <a:gd name="connsiteX3" fmla="*/ 1196704 w 3563069"/>
              <a:gd name="connsiteY3" fmla="*/ 3434914 h 3434914"/>
              <a:gd name="connsiteX4" fmla="*/ 0 w 3563069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069" h="3434914">
                <a:moveTo>
                  <a:pt x="3304216" y="0"/>
                </a:moveTo>
                <a:lnTo>
                  <a:pt x="3563069" y="0"/>
                </a:lnTo>
                <a:lnTo>
                  <a:pt x="3563069" y="974948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31F734ED-68BC-42E0-8B68-128A5E70D998}"/>
              </a:ext>
            </a:extLst>
          </p:cNvPr>
          <p:cNvSpPr/>
          <p:nvPr/>
        </p:nvSpPr>
        <p:spPr>
          <a:xfrm>
            <a:off x="116302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9725B0E4-7EE0-4DAD-9228-52E5FF35C598}"/>
              </a:ext>
            </a:extLst>
          </p:cNvPr>
          <p:cNvSpPr/>
          <p:nvPr/>
        </p:nvSpPr>
        <p:spPr>
          <a:xfrm>
            <a:off x="0" y="3423086"/>
            <a:ext cx="3566290" cy="3434914"/>
          </a:xfrm>
          <a:custGeom>
            <a:avLst/>
            <a:gdLst>
              <a:gd name="connsiteX0" fmla="*/ 2369586 w 3566290"/>
              <a:gd name="connsiteY0" fmla="*/ 0 h 3434914"/>
              <a:gd name="connsiteX1" fmla="*/ 3566290 w 3566290"/>
              <a:gd name="connsiteY1" fmla="*/ 0 h 3434914"/>
              <a:gd name="connsiteX2" fmla="*/ 262074 w 3566290"/>
              <a:gd name="connsiteY2" fmla="*/ 3434914 h 3434914"/>
              <a:gd name="connsiteX3" fmla="*/ 0 w 3566290"/>
              <a:gd name="connsiteY3" fmla="*/ 3434914 h 3434914"/>
              <a:gd name="connsiteX4" fmla="*/ 0 w 3566290"/>
              <a:gd name="connsiteY4" fmla="*/ 246331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290" h="3434914">
                <a:moveTo>
                  <a:pt x="2369586" y="0"/>
                </a:moveTo>
                <a:lnTo>
                  <a:pt x="3566290" y="0"/>
                </a:lnTo>
                <a:lnTo>
                  <a:pt x="262074" y="3434914"/>
                </a:lnTo>
                <a:lnTo>
                  <a:pt x="0" y="3434914"/>
                </a:lnTo>
                <a:lnTo>
                  <a:pt x="0" y="2463315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06D2A420-D43F-40FC-9401-D5154F54DB05}"/>
              </a:ext>
            </a:extLst>
          </p:cNvPr>
          <p:cNvSpPr/>
          <p:nvPr/>
        </p:nvSpPr>
        <p:spPr>
          <a:xfrm>
            <a:off x="1" y="0"/>
            <a:ext cx="3453117" cy="3434914"/>
          </a:xfrm>
          <a:custGeom>
            <a:avLst/>
            <a:gdLst>
              <a:gd name="connsiteX0" fmla="*/ 2256413 w 3453117"/>
              <a:gd name="connsiteY0" fmla="*/ 0 h 3434914"/>
              <a:gd name="connsiteX1" fmla="*/ 3453117 w 3453117"/>
              <a:gd name="connsiteY1" fmla="*/ 0 h 3434914"/>
              <a:gd name="connsiteX2" fmla="*/ 148901 w 3453117"/>
              <a:gd name="connsiteY2" fmla="*/ 3434914 h 3434914"/>
              <a:gd name="connsiteX3" fmla="*/ 0 w 3453117"/>
              <a:gd name="connsiteY3" fmla="*/ 3434914 h 3434914"/>
              <a:gd name="connsiteX4" fmla="*/ 0 w 3453117"/>
              <a:gd name="connsiteY4" fmla="*/ 234566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117" h="3434914">
                <a:moveTo>
                  <a:pt x="2256413" y="0"/>
                </a:moveTo>
                <a:lnTo>
                  <a:pt x="3453117" y="0"/>
                </a:lnTo>
                <a:lnTo>
                  <a:pt x="148901" y="3434914"/>
                </a:lnTo>
                <a:lnTo>
                  <a:pt x="0" y="3434914"/>
                </a:lnTo>
                <a:lnTo>
                  <a:pt x="0" y="2345665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2D606E4-CD58-4A76-ADB5-52BB86319F80}"/>
              </a:ext>
            </a:extLst>
          </p:cNvPr>
          <p:cNvSpPr/>
          <p:nvPr/>
        </p:nvSpPr>
        <p:spPr>
          <a:xfrm>
            <a:off x="1" y="3423087"/>
            <a:ext cx="1355463" cy="1409079"/>
          </a:xfrm>
          <a:custGeom>
            <a:avLst/>
            <a:gdLst>
              <a:gd name="connsiteX0" fmla="*/ 158759 w 1355463"/>
              <a:gd name="connsiteY0" fmla="*/ 0 h 1409079"/>
              <a:gd name="connsiteX1" fmla="*/ 1355463 w 1355463"/>
              <a:gd name="connsiteY1" fmla="*/ 0 h 1409079"/>
              <a:gd name="connsiteX2" fmla="*/ 0 w 1355463"/>
              <a:gd name="connsiteY2" fmla="*/ 1409079 h 1409079"/>
              <a:gd name="connsiteX3" fmla="*/ 0 w 1355463"/>
              <a:gd name="connsiteY3" fmla="*/ 165039 h 140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463" h="1409079">
                <a:moveTo>
                  <a:pt x="158759" y="0"/>
                </a:moveTo>
                <a:lnTo>
                  <a:pt x="1355463" y="0"/>
                </a:lnTo>
                <a:lnTo>
                  <a:pt x="0" y="1409079"/>
                </a:lnTo>
                <a:lnTo>
                  <a:pt x="0" y="165039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642784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220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круговым паттерн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уга 18">
            <a:extLst>
              <a:ext uri="{FF2B5EF4-FFF2-40B4-BE49-F238E27FC236}">
                <a16:creationId xmlns:a16="http://schemas.microsoft.com/office/drawing/2014/main" id="{4DB44090-C67B-4CDA-B217-D2DD4B52282E}"/>
              </a:ext>
            </a:extLst>
          </p:cNvPr>
          <p:cNvSpPr/>
          <p:nvPr/>
        </p:nvSpPr>
        <p:spPr bwMode="auto">
          <a:xfrm rot="3600000">
            <a:off x="4181341" y="1527645"/>
            <a:ext cx="3788737" cy="3788737"/>
          </a:xfrm>
          <a:prstGeom prst="arc">
            <a:avLst>
              <a:gd name="adj1" fmla="val 12535448"/>
              <a:gd name="adj2" fmla="val 5738127"/>
            </a:avLst>
          </a:prstGeom>
          <a:noFill/>
          <a:ln w="952500" cap="flat" cmpd="sng" algn="ctr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DDABABAE-C084-488B-AB1F-4807DD67106D}"/>
              </a:ext>
            </a:extLst>
          </p:cNvPr>
          <p:cNvSpPr/>
          <p:nvPr/>
        </p:nvSpPr>
        <p:spPr bwMode="auto">
          <a:xfrm rot="3600000">
            <a:off x="3263679" y="596679"/>
            <a:ext cx="5664641" cy="5664641"/>
          </a:xfrm>
          <a:prstGeom prst="arc">
            <a:avLst>
              <a:gd name="adj1" fmla="val 7600294"/>
              <a:gd name="adj2" fmla="val 18090487"/>
            </a:avLst>
          </a:prstGeom>
          <a:noFill/>
          <a:ln w="952500" cap="flat" cmpd="sng" algn="ctr">
            <a:gradFill>
              <a:gsLst>
                <a:gs pos="100000">
                  <a:schemeClr val="accent2"/>
                </a:gs>
                <a:gs pos="14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E806DCA9-2C88-42F3-8A16-28C6BB63EFCA}"/>
              </a:ext>
            </a:extLst>
          </p:cNvPr>
          <p:cNvSpPr/>
          <p:nvPr/>
        </p:nvSpPr>
        <p:spPr bwMode="auto">
          <a:xfrm rot="3600000">
            <a:off x="2308029" y="-358971"/>
            <a:ext cx="7575942" cy="7575942"/>
          </a:xfrm>
          <a:prstGeom prst="arc">
            <a:avLst>
              <a:gd name="adj1" fmla="val 13279509"/>
              <a:gd name="adj2" fmla="val 21424019"/>
            </a:avLst>
          </a:prstGeom>
          <a:noFill/>
          <a:ln w="952500" cap="flat" cmpd="sng" algn="ctr">
            <a:gradFill>
              <a:gsLst>
                <a:gs pos="45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C6B33325-73A3-424F-A577-F5C1CF382099}"/>
              </a:ext>
            </a:extLst>
          </p:cNvPr>
          <p:cNvSpPr/>
          <p:nvPr/>
        </p:nvSpPr>
        <p:spPr bwMode="auto">
          <a:xfrm rot="3600000">
            <a:off x="412319" y="-2254679"/>
            <a:ext cx="11367362" cy="11367360"/>
          </a:xfrm>
          <a:prstGeom prst="arc">
            <a:avLst>
              <a:gd name="adj1" fmla="val 4640343"/>
              <a:gd name="adj2" fmla="val 8874283"/>
            </a:avLst>
          </a:prstGeom>
          <a:noFill/>
          <a:ln w="952500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2A932059-F943-480E-BA02-956B34060D1A}"/>
              </a:ext>
            </a:extLst>
          </p:cNvPr>
          <p:cNvSpPr/>
          <p:nvPr/>
        </p:nvSpPr>
        <p:spPr bwMode="auto">
          <a:xfrm rot="3600000">
            <a:off x="1337742" y="-1329258"/>
            <a:ext cx="9516517" cy="9516517"/>
          </a:xfrm>
          <a:prstGeom prst="arc">
            <a:avLst>
              <a:gd name="adj1" fmla="val 2616407"/>
              <a:gd name="adj2" fmla="val 12612573"/>
            </a:avLst>
          </a:prstGeom>
          <a:noFill/>
          <a:ln w="952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259E656F-7DF7-4302-83B1-89FF45131507}"/>
              </a:ext>
            </a:extLst>
          </p:cNvPr>
          <p:cNvSpPr/>
          <p:nvPr userDrawn="1"/>
        </p:nvSpPr>
        <p:spPr bwMode="auto">
          <a:xfrm rot="3600000">
            <a:off x="-590550" y="-3257550"/>
            <a:ext cx="13373100" cy="13373100"/>
          </a:xfrm>
          <a:prstGeom prst="arc">
            <a:avLst>
              <a:gd name="adj1" fmla="val 9878533"/>
              <a:gd name="adj2" fmla="val 20724111"/>
            </a:avLst>
          </a:prstGeom>
          <a:noFill/>
          <a:ln w="952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40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0"/>
            <a:ext cx="501588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D3C38CB1-3CDA-4BA0-A85D-19817FD273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140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0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0695607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413EDC3-64DD-4902-8C7B-069794252BB7}"/>
              </a:ext>
            </a:extLst>
          </p:cNvPr>
          <p:cNvGrpSpPr/>
          <p:nvPr userDrawn="1"/>
        </p:nvGrpSpPr>
        <p:grpSpPr>
          <a:xfrm>
            <a:off x="341641" y="1264335"/>
            <a:ext cx="1266256" cy="1266256"/>
            <a:chOff x="420388" y="1500299"/>
            <a:chExt cx="1266256" cy="1266256"/>
          </a:xfrm>
        </p:grpSpPr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17EFA7A7-0C69-45B8-B85B-68B84D6BC1DC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9659496"/>
                <a:gd name="adj2" fmla="val 19981589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Дуга 48">
              <a:extLst>
                <a:ext uri="{FF2B5EF4-FFF2-40B4-BE49-F238E27FC236}">
                  <a16:creationId xmlns:a16="http://schemas.microsoft.com/office/drawing/2014/main" id="{8F24C6DF-7323-4949-AD1F-6857628D22E3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9044641"/>
                <a:gd name="adj2" fmla="val 8069024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Дуга 49">
              <a:extLst>
                <a:ext uri="{FF2B5EF4-FFF2-40B4-BE49-F238E27FC236}">
                  <a16:creationId xmlns:a16="http://schemas.microsoft.com/office/drawing/2014/main" id="{C3EC0ED3-E33C-4E12-A970-BD873393ED52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45F3A767-1E29-44F6-95D2-6EE827986E36}"/>
              </a:ext>
            </a:extLst>
          </p:cNvPr>
          <p:cNvGrpSpPr/>
          <p:nvPr userDrawn="1"/>
        </p:nvGrpSpPr>
        <p:grpSpPr>
          <a:xfrm>
            <a:off x="4075172" y="1264335"/>
            <a:ext cx="1266256" cy="1266256"/>
            <a:chOff x="420388" y="1500299"/>
            <a:chExt cx="1266256" cy="1266256"/>
          </a:xfrm>
        </p:grpSpPr>
        <p:sp>
          <p:nvSpPr>
            <p:cNvPr id="53" name="Дуга 52">
              <a:extLst>
                <a:ext uri="{FF2B5EF4-FFF2-40B4-BE49-F238E27FC236}">
                  <a16:creationId xmlns:a16="http://schemas.microsoft.com/office/drawing/2014/main" id="{45E626D3-FB35-4CB9-BFF6-7E2BAB7E316F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9659496"/>
                <a:gd name="adj2" fmla="val 19981589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Дуга 53">
              <a:extLst>
                <a:ext uri="{FF2B5EF4-FFF2-40B4-BE49-F238E27FC236}">
                  <a16:creationId xmlns:a16="http://schemas.microsoft.com/office/drawing/2014/main" id="{446CFCD8-300F-4513-8D14-8C7044A8FC63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9044641"/>
                <a:gd name="adj2" fmla="val 8069024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0E9C807F-F0F3-46F9-8DA9-92EB09F6C182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3C75F44-1A61-48B9-80FB-9B46252B7099}"/>
              </a:ext>
            </a:extLst>
          </p:cNvPr>
          <p:cNvGrpSpPr/>
          <p:nvPr userDrawn="1"/>
        </p:nvGrpSpPr>
        <p:grpSpPr>
          <a:xfrm>
            <a:off x="7808703" y="1264335"/>
            <a:ext cx="1266256" cy="1266256"/>
            <a:chOff x="420388" y="1500299"/>
            <a:chExt cx="1266256" cy="1266256"/>
          </a:xfrm>
        </p:grpSpPr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id="{68495857-EB89-43EF-86AB-E3F2D8C4999B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9659496"/>
                <a:gd name="adj2" fmla="val 19981589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Дуга 57">
              <a:extLst>
                <a:ext uri="{FF2B5EF4-FFF2-40B4-BE49-F238E27FC236}">
                  <a16:creationId xmlns:a16="http://schemas.microsoft.com/office/drawing/2014/main" id="{B04D0F66-9C83-44C6-90FE-23C0D4E7BA33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9044641"/>
                <a:gd name="adj2" fmla="val 8069024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Дуга 58">
              <a:extLst>
                <a:ext uri="{FF2B5EF4-FFF2-40B4-BE49-F238E27FC236}">
                  <a16:creationId xmlns:a16="http://schemas.microsoft.com/office/drawing/2014/main" id="{F29E88E8-DAB7-4558-8226-A2E9B104712B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424AA98-0D2D-4729-87FB-C6948F9D35C1}"/>
              </a:ext>
            </a:extLst>
          </p:cNvPr>
          <p:cNvGrpSpPr/>
          <p:nvPr userDrawn="1"/>
        </p:nvGrpSpPr>
        <p:grpSpPr>
          <a:xfrm>
            <a:off x="341641" y="3141626"/>
            <a:ext cx="1266256" cy="1266256"/>
            <a:chOff x="420388" y="1500299"/>
            <a:chExt cx="1266256" cy="1266256"/>
          </a:xfrm>
        </p:grpSpPr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id="{27C57461-F469-4FCA-B03C-290F8F7BE840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3479549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Дуга 103">
              <a:extLst>
                <a:ext uri="{FF2B5EF4-FFF2-40B4-BE49-F238E27FC236}">
                  <a16:creationId xmlns:a16="http://schemas.microsoft.com/office/drawing/2014/main" id="{5E0E103C-1A74-4FD8-9C43-4A2767F7DDE1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864941"/>
                <a:gd name="adj2" fmla="val 11656040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id="{B64D4A2C-B73E-4005-BD89-EC8555B41BE4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27105FEF-C367-433E-A178-287ECFEDC465}"/>
              </a:ext>
            </a:extLst>
          </p:cNvPr>
          <p:cNvGrpSpPr/>
          <p:nvPr userDrawn="1"/>
        </p:nvGrpSpPr>
        <p:grpSpPr>
          <a:xfrm>
            <a:off x="4075172" y="3141626"/>
            <a:ext cx="1266256" cy="1266256"/>
            <a:chOff x="420388" y="1500299"/>
            <a:chExt cx="1266256" cy="1266256"/>
          </a:xfrm>
        </p:grpSpPr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id="{BE352B6A-6A1F-41E3-9563-58E8B85C3FE1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3479549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id="{DE3FC914-0D37-47DE-B478-905A64550ECB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864941"/>
                <a:gd name="adj2" fmla="val 11656040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id="{CD778CED-0683-41F7-8FE1-BF8F1BD176A4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80463AAC-291E-4DB1-B211-A65B8D4E73CB}"/>
              </a:ext>
            </a:extLst>
          </p:cNvPr>
          <p:cNvGrpSpPr/>
          <p:nvPr userDrawn="1"/>
        </p:nvGrpSpPr>
        <p:grpSpPr>
          <a:xfrm>
            <a:off x="7808703" y="3141626"/>
            <a:ext cx="1266256" cy="1266256"/>
            <a:chOff x="420388" y="1500299"/>
            <a:chExt cx="1266256" cy="1266256"/>
          </a:xfrm>
        </p:grpSpPr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id="{351ED7C9-3FA1-4D31-9E10-0AE41C492621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3479549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Дуга 111">
              <a:extLst>
                <a:ext uri="{FF2B5EF4-FFF2-40B4-BE49-F238E27FC236}">
                  <a16:creationId xmlns:a16="http://schemas.microsoft.com/office/drawing/2014/main" id="{DE1EB6BE-80C8-486C-9D62-B3EFDB782896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864941"/>
                <a:gd name="adj2" fmla="val 11656040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Дуга 112">
              <a:extLst>
                <a:ext uri="{FF2B5EF4-FFF2-40B4-BE49-F238E27FC236}">
                  <a16:creationId xmlns:a16="http://schemas.microsoft.com/office/drawing/2014/main" id="{C3847EFE-8E00-49D6-9251-F83ACD6826E1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F9195E0-B5A7-4F18-B9DB-F3BD718E1E55}"/>
              </a:ext>
            </a:extLst>
          </p:cNvPr>
          <p:cNvGrpSpPr/>
          <p:nvPr userDrawn="1"/>
        </p:nvGrpSpPr>
        <p:grpSpPr>
          <a:xfrm>
            <a:off x="341641" y="5018916"/>
            <a:ext cx="1266256" cy="1266256"/>
            <a:chOff x="420388" y="1500299"/>
            <a:chExt cx="1266256" cy="1266256"/>
          </a:xfrm>
        </p:grpSpPr>
        <p:sp>
          <p:nvSpPr>
            <p:cNvPr id="115" name="Дуга 114">
              <a:extLst>
                <a:ext uri="{FF2B5EF4-FFF2-40B4-BE49-F238E27FC236}">
                  <a16:creationId xmlns:a16="http://schemas.microsoft.com/office/drawing/2014/main" id="{C3EAEC1A-B813-4B3F-81D4-D1A059981864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5532791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Дуга 115">
              <a:extLst>
                <a:ext uri="{FF2B5EF4-FFF2-40B4-BE49-F238E27FC236}">
                  <a16:creationId xmlns:a16="http://schemas.microsoft.com/office/drawing/2014/main" id="{0EEFC1E2-874F-479B-B65C-B0C579F99CF9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8863225"/>
                <a:gd name="adj2" fmla="val 1767942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Дуга 116">
              <a:extLst>
                <a:ext uri="{FF2B5EF4-FFF2-40B4-BE49-F238E27FC236}">
                  <a16:creationId xmlns:a16="http://schemas.microsoft.com/office/drawing/2014/main" id="{F8C6A0E7-E262-498F-93F5-576D175B650A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9889921"/>
                <a:gd name="adj2" fmla="val 1000216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2365A7F7-6CB2-413E-98A5-4E92EF897F79}"/>
              </a:ext>
            </a:extLst>
          </p:cNvPr>
          <p:cNvGrpSpPr/>
          <p:nvPr userDrawn="1"/>
        </p:nvGrpSpPr>
        <p:grpSpPr>
          <a:xfrm>
            <a:off x="4075172" y="5018916"/>
            <a:ext cx="1266256" cy="1266256"/>
            <a:chOff x="420388" y="1500299"/>
            <a:chExt cx="1266256" cy="1266256"/>
          </a:xfrm>
        </p:grpSpPr>
        <p:sp>
          <p:nvSpPr>
            <p:cNvPr id="119" name="Дуга 118">
              <a:extLst>
                <a:ext uri="{FF2B5EF4-FFF2-40B4-BE49-F238E27FC236}">
                  <a16:creationId xmlns:a16="http://schemas.microsoft.com/office/drawing/2014/main" id="{193A21F2-C89E-41EE-ADC6-7EDEBF451A5D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5532791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Дуга 119">
              <a:extLst>
                <a:ext uri="{FF2B5EF4-FFF2-40B4-BE49-F238E27FC236}">
                  <a16:creationId xmlns:a16="http://schemas.microsoft.com/office/drawing/2014/main" id="{D43F6890-FECC-4F48-8880-AC3BBF1A63B8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8863225"/>
                <a:gd name="adj2" fmla="val 1767942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Дуга 120">
              <a:extLst>
                <a:ext uri="{FF2B5EF4-FFF2-40B4-BE49-F238E27FC236}">
                  <a16:creationId xmlns:a16="http://schemas.microsoft.com/office/drawing/2014/main" id="{E56B88D5-175C-4933-9F74-DB9EE1DC145D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9889921"/>
                <a:gd name="adj2" fmla="val 1000216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5141DB8-E3BA-4307-B6DB-CF50C0DCBBEA}"/>
              </a:ext>
            </a:extLst>
          </p:cNvPr>
          <p:cNvGrpSpPr/>
          <p:nvPr userDrawn="1"/>
        </p:nvGrpSpPr>
        <p:grpSpPr>
          <a:xfrm>
            <a:off x="7808703" y="5018916"/>
            <a:ext cx="1266256" cy="1266256"/>
            <a:chOff x="420388" y="1500299"/>
            <a:chExt cx="1266256" cy="1266256"/>
          </a:xfrm>
        </p:grpSpPr>
        <p:sp>
          <p:nvSpPr>
            <p:cNvPr id="123" name="Дуга 122">
              <a:extLst>
                <a:ext uri="{FF2B5EF4-FFF2-40B4-BE49-F238E27FC236}">
                  <a16:creationId xmlns:a16="http://schemas.microsoft.com/office/drawing/2014/main" id="{583B07EB-7537-4D1B-9670-C8D8CFAC031A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5532791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Дуга 123">
              <a:extLst>
                <a:ext uri="{FF2B5EF4-FFF2-40B4-BE49-F238E27FC236}">
                  <a16:creationId xmlns:a16="http://schemas.microsoft.com/office/drawing/2014/main" id="{B0973C0A-6EB8-44C3-99B0-16EA9D944F90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8863225"/>
                <a:gd name="adj2" fmla="val 1767942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Дуга 124">
              <a:extLst>
                <a:ext uri="{FF2B5EF4-FFF2-40B4-BE49-F238E27FC236}">
                  <a16:creationId xmlns:a16="http://schemas.microsoft.com/office/drawing/2014/main" id="{9F2F3D3C-88FB-4F78-B2E7-8E28AEFA60C1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9889921"/>
                <a:gd name="adj2" fmla="val 1000216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Slide Number Placeholder 7">
            <a:extLst>
              <a:ext uri="{FF2B5EF4-FFF2-40B4-BE49-F238E27FC236}">
                <a16:creationId xmlns:a16="http://schemas.microsoft.com/office/drawing/2014/main" id="{E0865DC9-48E3-4E85-A2FB-8283BE80B9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3">
            <a:extLst>
              <a:ext uri="{FF2B5EF4-FFF2-40B4-BE49-F238E27FC236}">
                <a16:creationId xmlns:a16="http://schemas.microsoft.com/office/drawing/2014/main" id="{7CC3F587-9F30-4C41-8421-8E9EACA2F7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8532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0486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0486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04865" y="5203844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45976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597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5976" y="5203844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0393A75-BE1E-475C-B160-7BC025B361F9}"/>
              </a:ext>
            </a:extLst>
          </p:cNvPr>
          <p:cNvGrpSpPr/>
          <p:nvPr userDrawn="1"/>
        </p:nvGrpSpPr>
        <p:grpSpPr>
          <a:xfrm>
            <a:off x="946877" y="4945856"/>
            <a:ext cx="1412376" cy="1412376"/>
            <a:chOff x="946877" y="4945856"/>
            <a:chExt cx="1412376" cy="1412376"/>
          </a:xfrm>
        </p:grpSpPr>
        <p:sp>
          <p:nvSpPr>
            <p:cNvPr id="34" name="Дуга 33">
              <a:extLst>
                <a:ext uri="{FF2B5EF4-FFF2-40B4-BE49-F238E27FC236}">
                  <a16:creationId xmlns:a16="http://schemas.microsoft.com/office/drawing/2014/main" id="{6E417670-49B2-42DD-B3E8-0185EFC1C306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0694836"/>
                <a:gd name="adj2" fmla="val 19218249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Дуга 34">
              <a:extLst>
                <a:ext uri="{FF2B5EF4-FFF2-40B4-BE49-F238E27FC236}">
                  <a16:creationId xmlns:a16="http://schemas.microsoft.com/office/drawing/2014/main" id="{71F25056-7CC5-4804-AFA5-18AFDB5C8875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5793406"/>
                <a:gd name="adj2" fmla="val 13342931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Дуга 35">
              <a:extLst>
                <a:ext uri="{FF2B5EF4-FFF2-40B4-BE49-F238E27FC236}">
                  <a16:creationId xmlns:a16="http://schemas.microsoft.com/office/drawing/2014/main" id="{3A4DA8D7-8B7A-4786-8CDD-8C9ECA969AEB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14859089"/>
                <a:gd name="adj2" fmla="val 2867265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00BD7B4-223D-4C2C-B529-D5E596800136}"/>
              </a:ext>
            </a:extLst>
          </p:cNvPr>
          <p:cNvGrpSpPr/>
          <p:nvPr userDrawn="1"/>
        </p:nvGrpSpPr>
        <p:grpSpPr>
          <a:xfrm>
            <a:off x="946877" y="3062610"/>
            <a:ext cx="1412376" cy="1412376"/>
            <a:chOff x="946877" y="4945856"/>
            <a:chExt cx="1412376" cy="1412376"/>
          </a:xfrm>
        </p:grpSpPr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D8294D4C-5D89-4BE1-BCD6-3DAF53649F48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0694836"/>
                <a:gd name="adj2" fmla="val 19218249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Дуга 42">
              <a:extLst>
                <a:ext uri="{FF2B5EF4-FFF2-40B4-BE49-F238E27FC236}">
                  <a16:creationId xmlns:a16="http://schemas.microsoft.com/office/drawing/2014/main" id="{FE738D16-9B23-4549-9AE5-47BD77E597A5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5793406"/>
                <a:gd name="adj2" fmla="val 13342931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Дуга 43">
              <a:extLst>
                <a:ext uri="{FF2B5EF4-FFF2-40B4-BE49-F238E27FC236}">
                  <a16:creationId xmlns:a16="http://schemas.microsoft.com/office/drawing/2014/main" id="{494DFFCD-E660-4D13-8F09-074AD8E7FB3B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14859089"/>
                <a:gd name="adj2" fmla="val 2867265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7353ED6-A574-4685-8B3D-6F97E0DE01A7}"/>
              </a:ext>
            </a:extLst>
          </p:cNvPr>
          <p:cNvGrpSpPr/>
          <p:nvPr userDrawn="1"/>
        </p:nvGrpSpPr>
        <p:grpSpPr>
          <a:xfrm>
            <a:off x="946877" y="1231337"/>
            <a:ext cx="1412376" cy="1412376"/>
            <a:chOff x="946877" y="4945856"/>
            <a:chExt cx="1412376" cy="1412376"/>
          </a:xfrm>
        </p:grpSpPr>
        <p:sp>
          <p:nvSpPr>
            <p:cNvPr id="46" name="Дуга 45">
              <a:extLst>
                <a:ext uri="{FF2B5EF4-FFF2-40B4-BE49-F238E27FC236}">
                  <a16:creationId xmlns:a16="http://schemas.microsoft.com/office/drawing/2014/main" id="{B14ADAE6-5A81-4057-9445-1F9D67E7BBD0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0694836"/>
                <a:gd name="adj2" fmla="val 19218249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Дуга 46">
              <a:extLst>
                <a:ext uri="{FF2B5EF4-FFF2-40B4-BE49-F238E27FC236}">
                  <a16:creationId xmlns:a16="http://schemas.microsoft.com/office/drawing/2014/main" id="{6671B1EE-CFCD-4BE5-94A4-14F825ECC6D0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5793406"/>
                <a:gd name="adj2" fmla="val 13342931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Дуга 47">
              <a:extLst>
                <a:ext uri="{FF2B5EF4-FFF2-40B4-BE49-F238E27FC236}">
                  <a16:creationId xmlns:a16="http://schemas.microsoft.com/office/drawing/2014/main" id="{8F04BCEE-24E3-4851-9EE2-EADFA516A590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14859089"/>
                <a:gd name="adj2" fmla="val 2867265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3DC0ED0-7C10-4E30-9B81-A3C8E8ABDBB7}"/>
              </a:ext>
            </a:extLst>
          </p:cNvPr>
          <p:cNvGrpSpPr/>
          <p:nvPr userDrawn="1"/>
        </p:nvGrpSpPr>
        <p:grpSpPr>
          <a:xfrm>
            <a:off x="5987988" y="4945856"/>
            <a:ext cx="1412376" cy="1412376"/>
            <a:chOff x="946877" y="4945856"/>
            <a:chExt cx="1412376" cy="1412376"/>
          </a:xfrm>
        </p:grpSpPr>
        <p:sp>
          <p:nvSpPr>
            <p:cNvPr id="50" name="Дуга 49">
              <a:extLst>
                <a:ext uri="{FF2B5EF4-FFF2-40B4-BE49-F238E27FC236}">
                  <a16:creationId xmlns:a16="http://schemas.microsoft.com/office/drawing/2014/main" id="{8780A66D-5D95-4295-87E0-10724DBA8675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7879824"/>
                <a:gd name="adj2" fmla="val 3926866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Дуга 50">
              <a:extLst>
                <a:ext uri="{FF2B5EF4-FFF2-40B4-BE49-F238E27FC236}">
                  <a16:creationId xmlns:a16="http://schemas.microsoft.com/office/drawing/2014/main" id="{D2AB18F3-E7CF-4E8D-80FF-B7A368B69E90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20104501"/>
                <a:gd name="adj2" fmla="val 5558811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Дуга 51">
              <a:extLst>
                <a:ext uri="{FF2B5EF4-FFF2-40B4-BE49-F238E27FC236}">
                  <a16:creationId xmlns:a16="http://schemas.microsoft.com/office/drawing/2014/main" id="{6F11061A-85DD-49EA-A1C5-612B94CB4491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9015870"/>
                <a:gd name="adj2" fmla="val 19150904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54A23F8-241E-43EB-A93C-D97FB4420737}"/>
              </a:ext>
            </a:extLst>
          </p:cNvPr>
          <p:cNvGrpSpPr/>
          <p:nvPr userDrawn="1"/>
        </p:nvGrpSpPr>
        <p:grpSpPr>
          <a:xfrm>
            <a:off x="5987988" y="3062610"/>
            <a:ext cx="1412376" cy="1412376"/>
            <a:chOff x="946877" y="4945856"/>
            <a:chExt cx="1412376" cy="1412376"/>
          </a:xfrm>
        </p:grpSpPr>
        <p:sp>
          <p:nvSpPr>
            <p:cNvPr id="54" name="Дуга 53">
              <a:extLst>
                <a:ext uri="{FF2B5EF4-FFF2-40B4-BE49-F238E27FC236}">
                  <a16:creationId xmlns:a16="http://schemas.microsoft.com/office/drawing/2014/main" id="{AC982B90-E3F6-4B36-91EC-341383CAF641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0694836"/>
                <a:gd name="adj2" fmla="val 19218249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1983A81D-798E-4DF0-806A-B310408A8821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9074145"/>
                <a:gd name="adj2" fmla="val 15665058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79B253BA-DBD2-4A4B-91BE-B408D5D5F9E7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14859089"/>
                <a:gd name="adj2" fmla="val 4784748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12105FB-7243-4C6A-B07D-C8D50B03F810}"/>
              </a:ext>
            </a:extLst>
          </p:cNvPr>
          <p:cNvGrpSpPr/>
          <p:nvPr userDrawn="1"/>
        </p:nvGrpSpPr>
        <p:grpSpPr>
          <a:xfrm>
            <a:off x="5987988" y="1231337"/>
            <a:ext cx="1412376" cy="1412376"/>
            <a:chOff x="946877" y="4945856"/>
            <a:chExt cx="1412376" cy="1412376"/>
          </a:xfrm>
        </p:grpSpPr>
        <p:sp>
          <p:nvSpPr>
            <p:cNvPr id="58" name="Дуга 57">
              <a:extLst>
                <a:ext uri="{FF2B5EF4-FFF2-40B4-BE49-F238E27FC236}">
                  <a16:creationId xmlns:a16="http://schemas.microsoft.com/office/drawing/2014/main" id="{B33F3862-2B2A-40AC-8282-816CFC59D3B7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5799015"/>
                <a:gd name="adj2" fmla="val 2432566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Дуга 58">
              <a:extLst>
                <a:ext uri="{FF2B5EF4-FFF2-40B4-BE49-F238E27FC236}">
                  <a16:creationId xmlns:a16="http://schemas.microsoft.com/office/drawing/2014/main" id="{46781A37-90E9-44B6-9D95-1913CB15017E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21557083"/>
                <a:gd name="adj2" fmla="val 7317654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Дуга 59">
              <a:extLst>
                <a:ext uri="{FF2B5EF4-FFF2-40B4-BE49-F238E27FC236}">
                  <a16:creationId xmlns:a16="http://schemas.microsoft.com/office/drawing/2014/main" id="{6F75EFB6-FAB1-432A-81B9-180192378C62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8178389"/>
                <a:gd name="adj2" fmla="val 17188452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7" name="Slide Number Placeholder 7">
            <a:extLst>
              <a:ext uri="{FF2B5EF4-FFF2-40B4-BE49-F238E27FC236}">
                <a16:creationId xmlns:a16="http://schemas.microsoft.com/office/drawing/2014/main" id="{B2902128-9BCC-463B-9EC6-D11C8BCFA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95493472-4877-442E-ACD9-C851529CA6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996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B98B5B00-C06A-487C-8747-9B39092F3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9BCA3E88-282F-4D10-8D5F-78D89E8EB9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571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713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ая 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4A61B867-AAAA-4DAF-8D60-936029F21D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4192" y="2919020"/>
            <a:ext cx="1717900" cy="1717900"/>
          </a:xfrm>
          <a:custGeom>
            <a:avLst/>
            <a:gdLst>
              <a:gd name="connsiteX0" fmla="*/ 858950 w 1717900"/>
              <a:gd name="connsiteY0" fmla="*/ 0 h 1717900"/>
              <a:gd name="connsiteX1" fmla="*/ 1717900 w 1717900"/>
              <a:gd name="connsiteY1" fmla="*/ 858950 h 1717900"/>
              <a:gd name="connsiteX2" fmla="*/ 858950 w 1717900"/>
              <a:gd name="connsiteY2" fmla="*/ 1717900 h 1717900"/>
              <a:gd name="connsiteX3" fmla="*/ 0 w 1717900"/>
              <a:gd name="connsiteY3" fmla="*/ 858950 h 1717900"/>
              <a:gd name="connsiteX4" fmla="*/ 858950 w 1717900"/>
              <a:gd name="connsiteY4" fmla="*/ 0 h 17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00" h="1717900">
                <a:moveTo>
                  <a:pt x="858950" y="0"/>
                </a:moveTo>
                <a:cubicBezTo>
                  <a:pt x="1333335" y="0"/>
                  <a:pt x="1717900" y="384565"/>
                  <a:pt x="1717900" y="858950"/>
                </a:cubicBezTo>
                <a:cubicBezTo>
                  <a:pt x="1717900" y="1333335"/>
                  <a:pt x="1333335" y="1717900"/>
                  <a:pt x="858950" y="1717900"/>
                </a:cubicBezTo>
                <a:cubicBezTo>
                  <a:pt x="384565" y="1717900"/>
                  <a:pt x="0" y="1333335"/>
                  <a:pt x="0" y="858950"/>
                </a:cubicBezTo>
                <a:cubicBezTo>
                  <a:pt x="0" y="384565"/>
                  <a:pt x="384565" y="0"/>
                  <a:pt x="858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425B92F-5C4B-4673-A604-90D9AD5F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6BFD2CC-25DB-4092-A11F-B9D50400E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6258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663EF5-10C4-49EC-88C8-16AF90F8EC81}"/>
              </a:ext>
            </a:extLst>
          </p:cNvPr>
          <p:cNvSpPr/>
          <p:nvPr userDrawn="1"/>
        </p:nvSpPr>
        <p:spPr>
          <a:xfrm>
            <a:off x="5601505" y="1088740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00F2668-2E4C-4F9B-BCF1-84DE6D299F50}"/>
              </a:ext>
            </a:extLst>
          </p:cNvPr>
          <p:cNvSpPr/>
          <p:nvPr userDrawn="1"/>
        </p:nvSpPr>
        <p:spPr>
          <a:xfrm>
            <a:off x="5601505" y="2416696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E3DF761-2573-49E8-8067-06735714517B}"/>
              </a:ext>
            </a:extLst>
          </p:cNvPr>
          <p:cNvSpPr/>
          <p:nvPr userDrawn="1"/>
        </p:nvSpPr>
        <p:spPr>
          <a:xfrm>
            <a:off x="5601505" y="3744652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CBBC2A5-6ADE-4FC4-B775-F0A0B1CA0AEF}"/>
              </a:ext>
            </a:extLst>
          </p:cNvPr>
          <p:cNvSpPr/>
          <p:nvPr userDrawn="1"/>
        </p:nvSpPr>
        <p:spPr>
          <a:xfrm>
            <a:off x="5593493" y="5072608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7988" y="1088740"/>
            <a:ext cx="3379762" cy="257297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D3D3A01-8AB9-41F1-893E-30590EE88E8E}"/>
              </a:ext>
            </a:extLst>
          </p:cNvPr>
          <p:cNvGrpSpPr/>
          <p:nvPr userDrawn="1"/>
        </p:nvGrpSpPr>
        <p:grpSpPr>
          <a:xfrm>
            <a:off x="407987" y="3559577"/>
            <a:ext cx="3389729" cy="2690231"/>
            <a:chOff x="5274143" y="3725742"/>
            <a:chExt cx="2592022" cy="207845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98D947E-A2C1-49A9-854C-1C75F146DC0B}"/>
                </a:ext>
              </a:extLst>
            </p:cNvPr>
            <p:cNvSpPr/>
            <p:nvPr/>
          </p:nvSpPr>
          <p:spPr>
            <a:xfrm>
              <a:off x="5274143" y="3725742"/>
              <a:ext cx="2590996" cy="2078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B034E5A1-769F-4F2B-9979-8A9648E1C5A7}"/>
                </a:ext>
              </a:extLst>
            </p:cNvPr>
            <p:cNvSpPr/>
            <p:nvPr/>
          </p:nvSpPr>
          <p:spPr>
            <a:xfrm>
              <a:off x="5275168" y="3725742"/>
              <a:ext cx="2590997" cy="2078449"/>
            </a:xfrm>
            <a:custGeom>
              <a:avLst/>
              <a:gdLst>
                <a:gd name="connsiteX0" fmla="*/ 514838 w 2590997"/>
                <a:gd name="connsiteY0" fmla="*/ 0 h 2078449"/>
                <a:gd name="connsiteX1" fmla="*/ 2590997 w 2590997"/>
                <a:gd name="connsiteY1" fmla="*/ 0 h 2078449"/>
                <a:gd name="connsiteX2" fmla="*/ 2590997 w 2590997"/>
                <a:gd name="connsiteY2" fmla="*/ 1378846 h 2078449"/>
                <a:gd name="connsiteX3" fmla="*/ 2590996 w 2590997"/>
                <a:gd name="connsiteY3" fmla="*/ 1378847 h 2078449"/>
                <a:gd name="connsiteX4" fmla="*/ 1891394 w 2590997"/>
                <a:gd name="connsiteY4" fmla="*/ 2078449 h 2078449"/>
                <a:gd name="connsiteX5" fmla="*/ 1727331 w 2590997"/>
                <a:gd name="connsiteY5" fmla="*/ 2078449 h 2078449"/>
                <a:gd name="connsiteX6" fmla="*/ 1727331 w 2590997"/>
                <a:gd name="connsiteY6" fmla="*/ 515181 h 2078449"/>
                <a:gd name="connsiteX7" fmla="*/ 0 w 2590997"/>
                <a:gd name="connsiteY7" fmla="*/ 515181 h 2078449"/>
                <a:gd name="connsiteX8" fmla="*/ 514838 w 2590997"/>
                <a:gd name="connsiteY8" fmla="*/ 0 h 207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997" h="2078449">
                  <a:moveTo>
                    <a:pt x="514838" y="0"/>
                  </a:moveTo>
                  <a:lnTo>
                    <a:pt x="2590997" y="0"/>
                  </a:lnTo>
                  <a:lnTo>
                    <a:pt x="2590997" y="1378846"/>
                  </a:lnTo>
                  <a:lnTo>
                    <a:pt x="2590996" y="1378847"/>
                  </a:lnTo>
                  <a:lnTo>
                    <a:pt x="1891394" y="2078449"/>
                  </a:lnTo>
                  <a:lnTo>
                    <a:pt x="1727331" y="2078449"/>
                  </a:lnTo>
                  <a:lnTo>
                    <a:pt x="1727331" y="515181"/>
                  </a:lnTo>
                  <a:lnTo>
                    <a:pt x="0" y="515181"/>
                  </a:lnTo>
                  <a:lnTo>
                    <a:pt x="5148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6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F5A63A48-D396-477D-A1A2-FD35BC6E6800}"/>
                </a:ext>
              </a:extLst>
            </p:cNvPr>
            <p:cNvSpPr/>
            <p:nvPr/>
          </p:nvSpPr>
          <p:spPr>
            <a:xfrm>
              <a:off x="5274864" y="5104588"/>
              <a:ext cx="856350" cy="699603"/>
            </a:xfrm>
            <a:custGeom>
              <a:avLst/>
              <a:gdLst>
                <a:gd name="connsiteX0" fmla="*/ 0 w 856350"/>
                <a:gd name="connsiteY0" fmla="*/ 0 h 699603"/>
                <a:gd name="connsiteX1" fmla="*/ 856350 w 856350"/>
                <a:gd name="connsiteY1" fmla="*/ 0 h 699603"/>
                <a:gd name="connsiteX2" fmla="*/ 856350 w 856350"/>
                <a:gd name="connsiteY2" fmla="*/ 699603 h 699603"/>
                <a:gd name="connsiteX3" fmla="*/ 0 w 856350"/>
                <a:gd name="connsiteY3" fmla="*/ 699603 h 699603"/>
                <a:gd name="connsiteX4" fmla="*/ 0 w 856350"/>
                <a:gd name="connsiteY4" fmla="*/ 0 h 69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50" h="699603">
                  <a:moveTo>
                    <a:pt x="0" y="0"/>
                  </a:moveTo>
                  <a:lnTo>
                    <a:pt x="856350" y="0"/>
                  </a:lnTo>
                  <a:lnTo>
                    <a:pt x="856350" y="699603"/>
                  </a:lnTo>
                  <a:lnTo>
                    <a:pt x="0" y="69960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6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sp>
        <p:nvSpPr>
          <p:cNvPr id="48" name="Рисунок 13">
            <a:extLst>
              <a:ext uri="{FF2B5EF4-FFF2-40B4-BE49-F238E27FC236}">
                <a16:creationId xmlns:a16="http://schemas.microsoft.com/office/drawing/2014/main" id="{6D4E6D65-E1DC-4D39-A22B-4383C1AD796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20336" y="2416325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9" name="Рисунок 13">
            <a:extLst>
              <a:ext uri="{FF2B5EF4-FFF2-40B4-BE49-F238E27FC236}">
                <a16:creationId xmlns:a16="http://schemas.microsoft.com/office/drawing/2014/main" id="{7566EF06-F4EE-4A93-B797-4D949201E3F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20336" y="1088740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0" name="Рисунок 13">
            <a:extLst>
              <a:ext uri="{FF2B5EF4-FFF2-40B4-BE49-F238E27FC236}">
                <a16:creationId xmlns:a16="http://schemas.microsoft.com/office/drawing/2014/main" id="{7106A8ED-F888-44BE-A61A-EA9C8336F0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12324" y="5071496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1" name="Рисунок 13">
            <a:extLst>
              <a:ext uri="{FF2B5EF4-FFF2-40B4-BE49-F238E27FC236}">
                <a16:creationId xmlns:a16="http://schemas.microsoft.com/office/drawing/2014/main" id="{A0E2E3C1-C927-466D-A514-0CF5BDD71A6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20336" y="3743910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FE1D0395-BCDA-4800-8662-5483BEB92205}"/>
              </a:ext>
            </a:extLst>
          </p:cNvPr>
          <p:cNvCxnSpPr>
            <a:cxnSpLocks/>
            <a:stCxn id="43" idx="1"/>
            <a:endCxn id="2" idx="1"/>
          </p:cNvCxnSpPr>
          <p:nvPr userDrawn="1"/>
        </p:nvCxnSpPr>
        <p:spPr bwMode="auto">
          <a:xfrm flipV="1">
            <a:off x="3797716" y="1677340"/>
            <a:ext cx="1803789" cy="1882237"/>
          </a:xfrm>
          <a:prstGeom prst="bentConnector3">
            <a:avLst>
              <a:gd name="adj1" fmla="val 49868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C521CB12-68BE-4D75-A3B8-991DB008D516}"/>
              </a:ext>
            </a:extLst>
          </p:cNvPr>
          <p:cNvCxnSpPr>
            <a:stCxn id="43" idx="1"/>
            <a:endCxn id="52" idx="1"/>
          </p:cNvCxnSpPr>
          <p:nvPr userDrawn="1"/>
        </p:nvCxnSpPr>
        <p:spPr bwMode="auto">
          <a:xfrm flipV="1">
            <a:off x="3797716" y="3005296"/>
            <a:ext cx="1803789" cy="554281"/>
          </a:xfrm>
          <a:prstGeom prst="bentConnector3">
            <a:avLst>
              <a:gd name="adj1" fmla="val 49868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Соединитель: уступ 105">
            <a:extLst>
              <a:ext uri="{FF2B5EF4-FFF2-40B4-BE49-F238E27FC236}">
                <a16:creationId xmlns:a16="http://schemas.microsoft.com/office/drawing/2014/main" id="{604AAE0C-ABB9-45E2-B06D-4ABF86F68204}"/>
              </a:ext>
            </a:extLst>
          </p:cNvPr>
          <p:cNvCxnSpPr>
            <a:stCxn id="43" idx="1"/>
            <a:endCxn id="53" idx="1"/>
          </p:cNvCxnSpPr>
          <p:nvPr userDrawn="1"/>
        </p:nvCxnSpPr>
        <p:spPr bwMode="auto">
          <a:xfrm>
            <a:off x="3797716" y="3559577"/>
            <a:ext cx="1803789" cy="773675"/>
          </a:xfrm>
          <a:prstGeom prst="bentConnector3">
            <a:avLst>
              <a:gd name="adj1" fmla="val 49868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Соединитель: уступ 107">
            <a:extLst>
              <a:ext uri="{FF2B5EF4-FFF2-40B4-BE49-F238E27FC236}">
                <a16:creationId xmlns:a16="http://schemas.microsoft.com/office/drawing/2014/main" id="{908E2E00-2DD2-45A0-96D4-298F474C1DBF}"/>
              </a:ext>
            </a:extLst>
          </p:cNvPr>
          <p:cNvCxnSpPr>
            <a:stCxn id="43" idx="1"/>
            <a:endCxn id="54" idx="1"/>
          </p:cNvCxnSpPr>
          <p:nvPr userDrawn="1"/>
        </p:nvCxnSpPr>
        <p:spPr bwMode="auto">
          <a:xfrm>
            <a:off x="3797716" y="3559577"/>
            <a:ext cx="1795777" cy="2101631"/>
          </a:xfrm>
          <a:prstGeom prst="bentConnector3">
            <a:avLst>
              <a:gd name="adj1" fmla="val 50133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D575D0C9-6508-40C1-98BA-4B4ADE37A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B9265922-E1C7-42C4-92A8-A04AF38F4E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512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76197" y="1094536"/>
            <a:ext cx="3650976" cy="2118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D3D3A01-8AB9-41F1-893E-30590EE88E8E}"/>
              </a:ext>
            </a:extLst>
          </p:cNvPr>
          <p:cNvGrpSpPr/>
          <p:nvPr userDrawn="1"/>
        </p:nvGrpSpPr>
        <p:grpSpPr>
          <a:xfrm>
            <a:off x="407987" y="1094537"/>
            <a:ext cx="2669267" cy="2118442"/>
            <a:chOff x="5274143" y="3725742"/>
            <a:chExt cx="2592022" cy="207845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98D947E-A2C1-49A9-854C-1C75F146DC0B}"/>
                </a:ext>
              </a:extLst>
            </p:cNvPr>
            <p:cNvSpPr/>
            <p:nvPr/>
          </p:nvSpPr>
          <p:spPr>
            <a:xfrm>
              <a:off x="5274143" y="3725742"/>
              <a:ext cx="2590996" cy="2078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B034E5A1-769F-4F2B-9979-8A9648E1C5A7}"/>
                </a:ext>
              </a:extLst>
            </p:cNvPr>
            <p:cNvSpPr/>
            <p:nvPr/>
          </p:nvSpPr>
          <p:spPr>
            <a:xfrm>
              <a:off x="5275168" y="3725742"/>
              <a:ext cx="2590997" cy="2078449"/>
            </a:xfrm>
            <a:custGeom>
              <a:avLst/>
              <a:gdLst>
                <a:gd name="connsiteX0" fmla="*/ 514838 w 2590997"/>
                <a:gd name="connsiteY0" fmla="*/ 0 h 2078449"/>
                <a:gd name="connsiteX1" fmla="*/ 2590997 w 2590997"/>
                <a:gd name="connsiteY1" fmla="*/ 0 h 2078449"/>
                <a:gd name="connsiteX2" fmla="*/ 2590997 w 2590997"/>
                <a:gd name="connsiteY2" fmla="*/ 1378846 h 2078449"/>
                <a:gd name="connsiteX3" fmla="*/ 2590996 w 2590997"/>
                <a:gd name="connsiteY3" fmla="*/ 1378847 h 2078449"/>
                <a:gd name="connsiteX4" fmla="*/ 1891394 w 2590997"/>
                <a:gd name="connsiteY4" fmla="*/ 2078449 h 2078449"/>
                <a:gd name="connsiteX5" fmla="*/ 1727331 w 2590997"/>
                <a:gd name="connsiteY5" fmla="*/ 2078449 h 2078449"/>
                <a:gd name="connsiteX6" fmla="*/ 1727331 w 2590997"/>
                <a:gd name="connsiteY6" fmla="*/ 515181 h 2078449"/>
                <a:gd name="connsiteX7" fmla="*/ 0 w 2590997"/>
                <a:gd name="connsiteY7" fmla="*/ 515181 h 2078449"/>
                <a:gd name="connsiteX8" fmla="*/ 514838 w 2590997"/>
                <a:gd name="connsiteY8" fmla="*/ 0 h 207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997" h="2078449">
                  <a:moveTo>
                    <a:pt x="514838" y="0"/>
                  </a:moveTo>
                  <a:lnTo>
                    <a:pt x="2590997" y="0"/>
                  </a:lnTo>
                  <a:lnTo>
                    <a:pt x="2590997" y="1378846"/>
                  </a:lnTo>
                  <a:lnTo>
                    <a:pt x="2590996" y="1378847"/>
                  </a:lnTo>
                  <a:lnTo>
                    <a:pt x="1891394" y="2078449"/>
                  </a:lnTo>
                  <a:lnTo>
                    <a:pt x="1727331" y="2078449"/>
                  </a:lnTo>
                  <a:lnTo>
                    <a:pt x="1727331" y="515181"/>
                  </a:lnTo>
                  <a:lnTo>
                    <a:pt x="0" y="515181"/>
                  </a:lnTo>
                  <a:lnTo>
                    <a:pt x="5148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6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F5A63A48-D396-477D-A1A2-FD35BC6E6800}"/>
                </a:ext>
              </a:extLst>
            </p:cNvPr>
            <p:cNvSpPr/>
            <p:nvPr/>
          </p:nvSpPr>
          <p:spPr>
            <a:xfrm>
              <a:off x="5274864" y="5104588"/>
              <a:ext cx="856350" cy="699603"/>
            </a:xfrm>
            <a:custGeom>
              <a:avLst/>
              <a:gdLst>
                <a:gd name="connsiteX0" fmla="*/ 0 w 856350"/>
                <a:gd name="connsiteY0" fmla="*/ 0 h 699603"/>
                <a:gd name="connsiteX1" fmla="*/ 856350 w 856350"/>
                <a:gd name="connsiteY1" fmla="*/ 0 h 699603"/>
                <a:gd name="connsiteX2" fmla="*/ 856350 w 856350"/>
                <a:gd name="connsiteY2" fmla="*/ 699603 h 699603"/>
                <a:gd name="connsiteX3" fmla="*/ 0 w 856350"/>
                <a:gd name="connsiteY3" fmla="*/ 699603 h 699603"/>
                <a:gd name="connsiteX4" fmla="*/ 0 w 856350"/>
                <a:gd name="connsiteY4" fmla="*/ 0 h 69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50" h="699603">
                  <a:moveTo>
                    <a:pt x="0" y="0"/>
                  </a:moveTo>
                  <a:lnTo>
                    <a:pt x="856350" y="0"/>
                  </a:lnTo>
                  <a:lnTo>
                    <a:pt x="856350" y="699603"/>
                  </a:lnTo>
                  <a:lnTo>
                    <a:pt x="0" y="69960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6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663EF5-10C4-49EC-88C8-16AF90F8EC81}"/>
              </a:ext>
            </a:extLst>
          </p:cNvPr>
          <p:cNvSpPr/>
          <p:nvPr userDrawn="1"/>
        </p:nvSpPr>
        <p:spPr>
          <a:xfrm>
            <a:off x="407988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0AB26E0-BFEB-4CB9-866C-38ED55F1659D}"/>
              </a:ext>
            </a:extLst>
          </p:cNvPr>
          <p:cNvSpPr/>
          <p:nvPr userDrawn="1"/>
        </p:nvSpPr>
        <p:spPr>
          <a:xfrm>
            <a:off x="3309433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9767F2-69AD-4667-BD01-FD679E69D2E5}"/>
              </a:ext>
            </a:extLst>
          </p:cNvPr>
          <p:cNvSpPr/>
          <p:nvPr userDrawn="1"/>
        </p:nvSpPr>
        <p:spPr>
          <a:xfrm>
            <a:off x="6210878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AFB284E-8083-456D-A09D-9AD94EFB6B66}"/>
              </a:ext>
            </a:extLst>
          </p:cNvPr>
          <p:cNvSpPr/>
          <p:nvPr userDrawn="1"/>
        </p:nvSpPr>
        <p:spPr>
          <a:xfrm>
            <a:off x="9112323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Рисунок 13">
            <a:extLst>
              <a:ext uri="{FF2B5EF4-FFF2-40B4-BE49-F238E27FC236}">
                <a16:creationId xmlns:a16="http://schemas.microsoft.com/office/drawing/2014/main" id="{7566EF06-F4EE-4A93-B797-4D949201E3F2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07989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089C0836-FFC4-4181-9B0B-4CBF759FA12B}"/>
              </a:ext>
            </a:extLst>
          </p:cNvPr>
          <p:cNvSpPr>
            <a:spLocks noGrp="1"/>
          </p:cNvSpPr>
          <p:nvPr userDrawn="1">
            <p:ph type="pic" sz="quarter" idx="31"/>
          </p:nvPr>
        </p:nvSpPr>
        <p:spPr>
          <a:xfrm>
            <a:off x="3309434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Рисунок 13">
            <a:extLst>
              <a:ext uri="{FF2B5EF4-FFF2-40B4-BE49-F238E27FC236}">
                <a16:creationId xmlns:a16="http://schemas.microsoft.com/office/drawing/2014/main" id="{7C34B081-7BFA-4FAA-A1B8-26D73B20EB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10879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4" name="Рисунок 13">
            <a:extLst>
              <a:ext uri="{FF2B5EF4-FFF2-40B4-BE49-F238E27FC236}">
                <a16:creationId xmlns:a16="http://schemas.microsoft.com/office/drawing/2014/main" id="{EABCF6EC-FCA7-4E6F-88B2-8F2EA1E9736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112323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0FACF3B4-FE73-478B-9B33-C2D638004E3F}"/>
              </a:ext>
            </a:extLst>
          </p:cNvPr>
          <p:cNvCxnSpPr>
            <a:cxnSpLocks/>
            <a:stCxn id="41" idx="2"/>
            <a:endCxn id="24" idx="0"/>
          </p:cNvCxnSpPr>
          <p:nvPr userDrawn="1"/>
        </p:nvCxnSpPr>
        <p:spPr bwMode="auto">
          <a:xfrm rot="16200000" flipH="1">
            <a:off x="5878238" y="-923167"/>
            <a:ext cx="432044" cy="87043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6900C73B-6B44-441C-9C79-A94A2976EF5D}"/>
              </a:ext>
            </a:extLst>
          </p:cNvPr>
          <p:cNvCxnSpPr>
            <a:cxnSpLocks/>
            <a:stCxn id="41" idx="2"/>
            <a:endCxn id="23" idx="0"/>
          </p:cNvCxnSpPr>
          <p:nvPr userDrawn="1"/>
        </p:nvCxnSpPr>
        <p:spPr bwMode="auto">
          <a:xfrm rot="16200000" flipH="1">
            <a:off x="4427516" y="527555"/>
            <a:ext cx="432044" cy="58028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078616EC-DCBB-4038-8A71-5156492E64C7}"/>
              </a:ext>
            </a:extLst>
          </p:cNvPr>
          <p:cNvCxnSpPr>
            <a:cxnSpLocks/>
            <a:stCxn id="41" idx="2"/>
            <a:endCxn id="22" idx="0"/>
          </p:cNvCxnSpPr>
          <p:nvPr userDrawn="1"/>
        </p:nvCxnSpPr>
        <p:spPr bwMode="auto">
          <a:xfrm rot="16200000" flipH="1">
            <a:off x="2976793" y="1978277"/>
            <a:ext cx="432044" cy="29014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D2D676D9-56D4-49CA-B9B7-43797F365628}"/>
              </a:ext>
            </a:extLst>
          </p:cNvPr>
          <p:cNvCxnSpPr>
            <a:cxnSpLocks/>
            <a:stCxn id="41" idx="2"/>
            <a:endCxn id="49" idx="0"/>
          </p:cNvCxnSpPr>
          <p:nvPr userDrawn="1"/>
        </p:nvCxnSpPr>
        <p:spPr bwMode="auto">
          <a:xfrm rot="16200000" flipH="1">
            <a:off x="1526071" y="3429000"/>
            <a:ext cx="432044" cy="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13057BA5-882A-4E38-BD39-E7A78D29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74A28709-B960-483D-A48B-A5375DE00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907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597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шаблон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967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снизу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F1000-9498-4503-8A1B-A9F2F7479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54C8E9FF-1179-4A71-BA7A-F9962932E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6" y="3408220"/>
            <a:ext cx="12192000" cy="3449781"/>
          </a:xfrm>
          <a:custGeom>
            <a:avLst/>
            <a:gdLst>
              <a:gd name="connsiteX0" fmla="*/ 0 w 12192000"/>
              <a:gd name="connsiteY0" fmla="*/ 0 h 3449781"/>
              <a:gd name="connsiteX1" fmla="*/ 12192000 w 12192000"/>
              <a:gd name="connsiteY1" fmla="*/ 0 h 3449781"/>
              <a:gd name="connsiteX2" fmla="*/ 12192000 w 12192000"/>
              <a:gd name="connsiteY2" fmla="*/ 3449781 h 3449781"/>
              <a:gd name="connsiteX3" fmla="*/ 0 w 12192000"/>
              <a:gd name="connsiteY3" fmla="*/ 3449781 h 34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49781">
                <a:moveTo>
                  <a:pt x="0" y="0"/>
                </a:moveTo>
                <a:lnTo>
                  <a:pt x="12192000" y="0"/>
                </a:lnTo>
                <a:lnTo>
                  <a:pt x="12192000" y="3449781"/>
                </a:lnTo>
                <a:lnTo>
                  <a:pt x="0" y="3449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6146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621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3370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4749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9364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112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63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6861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054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510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5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4749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9364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356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3752273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3053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682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10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A6239A19-9FAE-47A0-A477-EB1B77BF9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194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99E91E2D-3933-4E87-80A8-CF51895002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3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5AFA9D99-37C6-4CD3-B18D-2C7C47D2D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5538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2C57C21-789C-4730-8529-0A92398E04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8741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658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2290CE11-5240-42EA-BEE4-E19D7FE72B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310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E28F290B-8157-4FA7-81FC-055AFF55DE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4633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1910196-5F21-43B3-B9EA-9A786B910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9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851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аленьк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7247B4CC-3E48-4A84-ABFD-5C8B1B8326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546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FB2AA0CA-2D15-4343-89C4-52DC555FE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56FC753-0B69-49EA-A82C-5DE0D7689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73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D1015E6-0C62-4573-AAC4-989A7E0CF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938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582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Рисунок 3">
            <a:extLst>
              <a:ext uri="{FF2B5EF4-FFF2-40B4-BE49-F238E27FC236}">
                <a16:creationId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4BFC336-5EDD-43A3-A172-69C55F21C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7036E895-99CC-4BCE-A997-EBA227FE1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5" name="Текст 26">
            <a:extLst>
              <a:ext uri="{FF2B5EF4-FFF2-40B4-BE49-F238E27FC236}">
                <a16:creationId xmlns:a16="http://schemas.microsoft.com/office/drawing/2014/main" id="{9178C993-2B33-4D2D-A01C-29320624F1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618AF164-F755-4509-892D-5E791A82C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2298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pic>
        <p:nvPicPr>
          <p:cNvPr id="4" name="Graphic 17">
            <a:extLst>
              <a:ext uri="{FF2B5EF4-FFF2-40B4-BE49-F238E27FC236}">
                <a16:creationId xmlns:a16="http://schemas.microsoft.com/office/drawing/2014/main" id="{21860EE9-1D54-4890-BA25-82EEE1F55E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5529996"/>
            <a:ext cx="252028" cy="2520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940A7D6B-F4CD-4576-86E4-E1C99C3355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5898188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аттерном и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grpSp>
        <p:nvGrpSpPr>
          <p:cNvPr id="8" name="Рисунок 3">
            <a:extLst>
              <a:ext uri="{FF2B5EF4-FFF2-40B4-BE49-F238E27FC236}">
                <a16:creationId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29" name="Текст 26">
            <a:extLst>
              <a:ext uri="{FF2B5EF4-FFF2-40B4-BE49-F238E27FC236}">
                <a16:creationId xmlns:a16="http://schemas.microsoft.com/office/drawing/2014/main" id="{D643C23A-21DF-4A11-9613-BE047F65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30" name="Текст 26">
            <a:extLst>
              <a:ext uri="{FF2B5EF4-FFF2-40B4-BE49-F238E27FC236}">
                <a16:creationId xmlns:a16="http://schemas.microsoft.com/office/drawing/2014/main" id="{96C130DF-2DCF-4E01-A041-882E668D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Graphic 17">
            <a:extLst>
              <a:ext uri="{FF2B5EF4-FFF2-40B4-BE49-F238E27FC236}">
                <a16:creationId xmlns:a16="http://schemas.microsoft.com/office/drawing/2014/main" id="{2C9AA463-E793-494A-8206-B6BED4BC28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5529996"/>
            <a:ext cx="252028" cy="252028"/>
          </a:xfrm>
          <a:prstGeom prst="rect">
            <a:avLst/>
          </a:prstGeom>
        </p:spPr>
      </p:pic>
      <p:pic>
        <p:nvPicPr>
          <p:cNvPr id="4" name="Graphic 5">
            <a:extLst>
              <a:ext uri="{FF2B5EF4-FFF2-40B4-BE49-F238E27FC236}">
                <a16:creationId xmlns:a16="http://schemas.microsoft.com/office/drawing/2014/main" id="{67FF1BB9-87BE-4A1D-B320-4EF231DE6E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5898188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71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C6420719-76EA-45F3-B4D3-EBCB4430D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08094B0E-B9DC-41A9-8742-E62D5644B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" name="Graphic 17">
            <a:extLst>
              <a:ext uri="{FF2B5EF4-FFF2-40B4-BE49-F238E27FC236}">
                <a16:creationId xmlns:a16="http://schemas.microsoft.com/office/drawing/2014/main" id="{59EEFF78-1504-4AE7-B6D5-04ACF1E9B3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5529996"/>
            <a:ext cx="252028" cy="252028"/>
          </a:xfrm>
          <a:prstGeom prst="rect">
            <a:avLst/>
          </a:prstGeom>
        </p:spPr>
      </p:pic>
      <p:pic>
        <p:nvPicPr>
          <p:cNvPr id="3" name="Graphic 5">
            <a:extLst>
              <a:ext uri="{FF2B5EF4-FFF2-40B4-BE49-F238E27FC236}">
                <a16:creationId xmlns:a16="http://schemas.microsoft.com/office/drawing/2014/main" id="{5514F9D7-2A08-456F-9B5F-67F89D7110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5898188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5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78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кругов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Дуга 22">
            <a:extLst>
              <a:ext uri="{FF2B5EF4-FFF2-40B4-BE49-F238E27FC236}">
                <a16:creationId xmlns:a16="http://schemas.microsoft.com/office/drawing/2014/main" id="{4C3B535E-684D-426C-8ADE-C03140386582}"/>
              </a:ext>
            </a:extLst>
          </p:cNvPr>
          <p:cNvSpPr/>
          <p:nvPr/>
        </p:nvSpPr>
        <p:spPr bwMode="auto">
          <a:xfrm rot="3600000">
            <a:off x="10171446" y="2477067"/>
            <a:ext cx="2410528" cy="2410528"/>
          </a:xfrm>
          <a:prstGeom prst="arc">
            <a:avLst>
              <a:gd name="adj1" fmla="val 10194380"/>
              <a:gd name="adj2" fmla="val 19371489"/>
            </a:avLst>
          </a:prstGeom>
          <a:noFill/>
          <a:ln w="612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10AC72FE-A8ED-47AA-A6B1-13C20BE18903}"/>
              </a:ext>
            </a:extLst>
          </p:cNvPr>
          <p:cNvSpPr/>
          <p:nvPr/>
        </p:nvSpPr>
        <p:spPr bwMode="auto">
          <a:xfrm rot="3600000">
            <a:off x="9587597" y="1884753"/>
            <a:ext cx="3604045" cy="3604045"/>
          </a:xfrm>
          <a:prstGeom prst="arc">
            <a:avLst>
              <a:gd name="adj1" fmla="val 7022578"/>
              <a:gd name="adj2" fmla="val 18021140"/>
            </a:avLst>
          </a:prstGeom>
          <a:noFill/>
          <a:ln w="6127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96BE5786-7306-4265-81AC-40FA7DBE2D77}"/>
              </a:ext>
            </a:extLst>
          </p:cNvPr>
          <p:cNvSpPr/>
          <p:nvPr/>
        </p:nvSpPr>
        <p:spPr bwMode="auto">
          <a:xfrm rot="3600000">
            <a:off x="8979579" y="1276735"/>
            <a:ext cx="4820082" cy="4820082"/>
          </a:xfrm>
          <a:prstGeom prst="arc">
            <a:avLst>
              <a:gd name="adj1" fmla="val 20794557"/>
              <a:gd name="adj2" fmla="val 5166418"/>
            </a:avLst>
          </a:prstGeom>
          <a:noFill/>
          <a:ln w="612775" cap="flat" cmpd="sng" algn="ctr">
            <a:gradFill>
              <a:gsLst>
                <a:gs pos="28416">
                  <a:srgbClr val="4F5657"/>
                </a:gs>
                <a:gs pos="0">
                  <a:srgbClr val="C9C8C9"/>
                </a:gs>
                <a:gs pos="83000">
                  <a:srgbClr val="D6D6D8"/>
                </a:gs>
                <a:gs pos="100000">
                  <a:srgbClr val="848A9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6BE4109A-C517-4E4F-BD7F-48E0B181EFAF}"/>
              </a:ext>
            </a:extLst>
          </p:cNvPr>
          <p:cNvSpPr/>
          <p:nvPr/>
        </p:nvSpPr>
        <p:spPr bwMode="auto">
          <a:xfrm rot="3600000">
            <a:off x="7744703" y="41859"/>
            <a:ext cx="7289835" cy="7289835"/>
          </a:xfrm>
          <a:prstGeom prst="arc">
            <a:avLst>
              <a:gd name="adj1" fmla="val 7093785"/>
              <a:gd name="adj2" fmla="val 13987603"/>
            </a:avLst>
          </a:prstGeom>
          <a:noFill/>
          <a:ln w="612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740777A4-C028-41DE-B040-61B8A5E3824F}"/>
              </a:ext>
            </a:extLst>
          </p:cNvPr>
          <p:cNvSpPr/>
          <p:nvPr userDrawn="1"/>
        </p:nvSpPr>
        <p:spPr bwMode="auto">
          <a:xfrm rot="3600000">
            <a:off x="8362248" y="659404"/>
            <a:ext cx="6054745" cy="6054745"/>
          </a:xfrm>
          <a:prstGeom prst="arc">
            <a:avLst>
              <a:gd name="adj1" fmla="val 388953"/>
              <a:gd name="adj2" fmla="val 6187821"/>
            </a:avLst>
          </a:prstGeom>
          <a:noFill/>
          <a:ln w="6127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16FBF844-8C37-4703-8E8B-30B62A01BCCB}"/>
              </a:ext>
            </a:extLst>
          </p:cNvPr>
          <p:cNvSpPr/>
          <p:nvPr userDrawn="1"/>
        </p:nvSpPr>
        <p:spPr bwMode="auto">
          <a:xfrm rot="3600000">
            <a:off x="10785414" y="3091035"/>
            <a:ext cx="1182592" cy="1182592"/>
          </a:xfrm>
          <a:prstGeom prst="arc">
            <a:avLst>
              <a:gd name="adj1" fmla="val 15067993"/>
              <a:gd name="adj2" fmla="val 3529940"/>
            </a:avLst>
          </a:prstGeom>
          <a:noFill/>
          <a:ln w="612775" cap="flat" cmpd="sng" algn="ctr">
            <a:gradFill>
              <a:gsLst>
                <a:gs pos="28416">
                  <a:srgbClr val="4F5657"/>
                </a:gs>
                <a:gs pos="0">
                  <a:srgbClr val="C9C8C9"/>
                </a:gs>
                <a:gs pos="83000">
                  <a:srgbClr val="D6D6D8"/>
                </a:gs>
                <a:gs pos="100000">
                  <a:srgbClr val="848A9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86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DB8C6F4E-80AE-4CB3-82F3-E0629F85E98A}"/>
              </a:ext>
            </a:extLst>
          </p:cNvPr>
          <p:cNvSpPr/>
          <p:nvPr userDrawn="1"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CB3A444A-E5F0-4FFD-9DC1-CD7FB326DAB6}"/>
              </a:ext>
            </a:extLst>
          </p:cNvPr>
          <p:cNvSpPr/>
          <p:nvPr userDrawn="1"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8865A60B-ACD4-45F8-AF22-1F5B2DA9790D}"/>
              </a:ext>
            </a:extLst>
          </p:cNvPr>
          <p:cNvSpPr/>
          <p:nvPr userDrawn="1"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836FD41-14BD-4C48-9332-1ED0825F86BF}"/>
              </a:ext>
            </a:extLst>
          </p:cNvPr>
          <p:cNvSpPr/>
          <p:nvPr userDrawn="1"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8EA802B-A64D-4D87-B785-A9C1BBD630BE}"/>
              </a:ext>
            </a:extLst>
          </p:cNvPr>
          <p:cNvSpPr/>
          <p:nvPr userDrawn="1"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565576C-67AB-4679-AB14-104440A43FD3}"/>
              </a:ext>
            </a:extLst>
          </p:cNvPr>
          <p:cNvSpPr/>
          <p:nvPr userDrawn="1"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F96CDC5-1835-4B1A-B51F-B61DD3293AA9}"/>
              </a:ext>
            </a:extLst>
          </p:cNvPr>
          <p:cNvSpPr/>
          <p:nvPr userDrawn="1"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9776F79-468B-44C6-8B11-6209C717CA67}"/>
              </a:ext>
            </a:extLst>
          </p:cNvPr>
          <p:cNvSpPr/>
          <p:nvPr userDrawn="1"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C1924A7-5BBA-4DD5-9D00-1D7C79A565F0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4E97757-9271-4211-9749-1E9D34CAD44F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7202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4C8739-0D64-4D24-9292-4DA86A346971}"/>
              </a:ext>
            </a:extLst>
          </p:cNvPr>
          <p:cNvGrpSpPr/>
          <p:nvPr userDrawn="1"/>
        </p:nvGrpSpPr>
        <p:grpSpPr>
          <a:xfrm>
            <a:off x="7717485" y="-1409700"/>
            <a:ext cx="7898715" cy="8267700"/>
            <a:chOff x="7717485" y="-1409700"/>
            <a:chExt cx="7898715" cy="826770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0A7705CA-8C8A-4C11-8D88-32DCA6E8700D}"/>
                </a:ext>
              </a:extLst>
            </p:cNvPr>
            <p:cNvSpPr/>
            <p:nvPr/>
          </p:nvSpPr>
          <p:spPr>
            <a:xfrm>
              <a:off x="11107241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9EB22CF-CA57-4EC6-9C31-3BC2BD0507AD}"/>
                </a:ext>
              </a:extLst>
            </p:cNvPr>
            <p:cNvSpPr/>
            <p:nvPr/>
          </p:nvSpPr>
          <p:spPr>
            <a:xfrm>
              <a:off x="9603745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EE2853F8-94FB-4300-90C2-C82956DE92A4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62CB5CA-EAF9-446B-8EC4-BE78F12F17F1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00CA567-3944-4ABA-A6C7-2FB6947F548D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7981DD3-0670-4919-B3C1-523E67D2ED97}"/>
                </a:ext>
              </a:extLst>
            </p:cNvPr>
            <p:cNvSpPr/>
            <p:nvPr/>
          </p:nvSpPr>
          <p:spPr>
            <a:xfrm>
              <a:off x="10731367" y="2347509"/>
              <a:ext cx="3382101" cy="2631119"/>
            </a:xfrm>
            <a:custGeom>
              <a:avLst/>
              <a:gdLst>
                <a:gd name="connsiteX0" fmla="*/ 2181860 w 2805429"/>
                <a:gd name="connsiteY0" fmla="*/ 0 h 2182495"/>
                <a:gd name="connsiteX1" fmla="*/ 0 w 2805429"/>
                <a:gd name="connsiteY1" fmla="*/ 2182495 h 2182495"/>
                <a:gd name="connsiteX2" fmla="*/ 623570 w 2805429"/>
                <a:gd name="connsiteY2" fmla="*/ 2182495 h 2182495"/>
                <a:gd name="connsiteX3" fmla="*/ 2805430 w 2805429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5429" h="2182495">
                  <a:moveTo>
                    <a:pt x="2181860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5430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50B0CEB-6342-4EE6-B2EB-1DDDC71FC0D5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199B1E9-72E3-4CB4-9688-694170FD6D49}"/>
                </a:ext>
              </a:extLst>
            </p:cNvPr>
            <p:cNvSpPr/>
            <p:nvPr/>
          </p:nvSpPr>
          <p:spPr>
            <a:xfrm>
              <a:off x="9207200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pic>
        <p:nvPicPr>
          <p:cNvPr id="14" name="Graphic 17">
            <a:extLst>
              <a:ext uri="{FF2B5EF4-FFF2-40B4-BE49-F238E27FC236}">
                <a16:creationId xmlns:a16="http://schemas.microsoft.com/office/drawing/2014/main" id="{67E33C7A-8A8F-4E25-8819-7C6CF003FD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4531188"/>
            <a:ext cx="252028" cy="252028"/>
          </a:xfrm>
          <a:prstGeom prst="rect">
            <a:avLst/>
          </a:prstGeom>
        </p:spPr>
      </p:pic>
      <p:pic>
        <p:nvPicPr>
          <p:cNvPr id="15" name="Graphic 5">
            <a:extLst>
              <a:ext uri="{FF2B5EF4-FFF2-40B4-BE49-F238E27FC236}">
                <a16:creationId xmlns:a16="http://schemas.microsoft.com/office/drawing/2014/main" id="{C9A8D45A-D37B-427B-97A6-183FFB1D04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4887836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88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иний титул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Дата мероприятия</a:t>
            </a:r>
          </a:p>
        </p:txBody>
      </p:sp>
      <p:pic>
        <p:nvPicPr>
          <p:cNvPr id="5" name="Graphic 17">
            <a:extLst>
              <a:ext uri="{FF2B5EF4-FFF2-40B4-BE49-F238E27FC236}">
                <a16:creationId xmlns:a16="http://schemas.microsoft.com/office/drawing/2014/main" id="{C3B7CBEA-8AD0-441A-A1D4-0F139AA06B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583" y="4531188"/>
            <a:ext cx="252028" cy="25202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D128A5-3EB3-44B8-9514-60A537643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152" y="4887836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36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84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457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ональный паттерн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CE0A532-2796-40D5-A00D-592B82F1A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9D422-068F-4038-B61F-055EE178BF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8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4257092"/>
            <a:ext cx="6176427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365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диагональным паттерн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AA4AF783-430B-4C8F-8FCF-932803F467F5}"/>
              </a:ext>
            </a:extLst>
          </p:cNvPr>
          <p:cNvSpPr/>
          <p:nvPr/>
        </p:nvSpPr>
        <p:spPr>
          <a:xfrm>
            <a:off x="354860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FEEDDF4E-FD57-41B2-B225-953B6EA027D1}"/>
              </a:ext>
            </a:extLst>
          </p:cNvPr>
          <p:cNvSpPr/>
          <p:nvPr/>
        </p:nvSpPr>
        <p:spPr>
          <a:xfrm>
            <a:off x="594126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5FF8BE3-CB84-49EC-B277-FD4E2EEE5729}"/>
              </a:ext>
            </a:extLst>
          </p:cNvPr>
          <p:cNvSpPr/>
          <p:nvPr/>
        </p:nvSpPr>
        <p:spPr>
          <a:xfrm>
            <a:off x="8333928" y="0"/>
            <a:ext cx="3858073" cy="3434914"/>
          </a:xfrm>
          <a:custGeom>
            <a:avLst/>
            <a:gdLst>
              <a:gd name="connsiteX0" fmla="*/ 3304216 w 3858073"/>
              <a:gd name="connsiteY0" fmla="*/ 0 h 3434914"/>
              <a:gd name="connsiteX1" fmla="*/ 3858073 w 3858073"/>
              <a:gd name="connsiteY1" fmla="*/ 0 h 3434914"/>
              <a:gd name="connsiteX2" fmla="*/ 3858073 w 3858073"/>
              <a:gd name="connsiteY2" fmla="*/ 668275 h 3434914"/>
              <a:gd name="connsiteX3" fmla="*/ 1196704 w 3858073"/>
              <a:gd name="connsiteY3" fmla="*/ 3434914 h 3434914"/>
              <a:gd name="connsiteX4" fmla="*/ 0 w 3858073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073" h="3434914">
                <a:moveTo>
                  <a:pt x="3304216" y="0"/>
                </a:moveTo>
                <a:lnTo>
                  <a:pt x="3858073" y="0"/>
                </a:lnTo>
                <a:lnTo>
                  <a:pt x="3858073" y="668275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C1BD6F0-FD89-4582-B4EC-82A01A1E99D9}"/>
              </a:ext>
            </a:extLst>
          </p:cNvPr>
          <p:cNvSpPr/>
          <p:nvPr/>
        </p:nvSpPr>
        <p:spPr>
          <a:xfrm>
            <a:off x="10726588" y="1911538"/>
            <a:ext cx="1465413" cy="1523377"/>
          </a:xfrm>
          <a:custGeom>
            <a:avLst/>
            <a:gdLst>
              <a:gd name="connsiteX0" fmla="*/ 1465413 w 1465413"/>
              <a:gd name="connsiteY0" fmla="*/ 0 h 1523377"/>
              <a:gd name="connsiteX1" fmla="*/ 1465413 w 1465413"/>
              <a:gd name="connsiteY1" fmla="*/ 1244039 h 1523377"/>
              <a:gd name="connsiteX2" fmla="*/ 1196704 w 1465413"/>
              <a:gd name="connsiteY2" fmla="*/ 1523377 h 1523377"/>
              <a:gd name="connsiteX3" fmla="*/ 0 w 1465413"/>
              <a:gd name="connsiteY3" fmla="*/ 1523377 h 15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413" h="1523377">
                <a:moveTo>
                  <a:pt x="1465413" y="0"/>
                </a:moveTo>
                <a:lnTo>
                  <a:pt x="1465413" y="1244039"/>
                </a:lnTo>
                <a:lnTo>
                  <a:pt x="1196704" y="1523377"/>
                </a:lnTo>
                <a:lnTo>
                  <a:pt x="0" y="1523377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F49C9FF9-DE43-4D1D-95D0-0E28AF19877B}"/>
              </a:ext>
            </a:extLst>
          </p:cNvPr>
          <p:cNvSpPr/>
          <p:nvPr/>
        </p:nvSpPr>
        <p:spPr>
          <a:xfrm>
            <a:off x="1450951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F425DAFD-1B29-415B-9704-2E332FB65534}"/>
              </a:ext>
            </a:extLst>
          </p:cNvPr>
          <p:cNvSpPr/>
          <p:nvPr/>
        </p:nvSpPr>
        <p:spPr>
          <a:xfrm>
            <a:off x="3843613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998314EC-5479-4B3A-B38D-053EE212E841}"/>
              </a:ext>
            </a:extLst>
          </p:cNvPr>
          <p:cNvSpPr/>
          <p:nvPr/>
        </p:nvSpPr>
        <p:spPr>
          <a:xfrm>
            <a:off x="6236274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6214A511-888A-4563-85FF-ACEA85EBFFDB}"/>
              </a:ext>
            </a:extLst>
          </p:cNvPr>
          <p:cNvSpPr/>
          <p:nvPr/>
        </p:nvSpPr>
        <p:spPr>
          <a:xfrm>
            <a:off x="8628932" y="3423086"/>
            <a:ext cx="3563069" cy="3434914"/>
          </a:xfrm>
          <a:custGeom>
            <a:avLst/>
            <a:gdLst>
              <a:gd name="connsiteX0" fmla="*/ 3304216 w 3563069"/>
              <a:gd name="connsiteY0" fmla="*/ 0 h 3434914"/>
              <a:gd name="connsiteX1" fmla="*/ 3563069 w 3563069"/>
              <a:gd name="connsiteY1" fmla="*/ 0 h 3434914"/>
              <a:gd name="connsiteX2" fmla="*/ 3563069 w 3563069"/>
              <a:gd name="connsiteY2" fmla="*/ 974948 h 3434914"/>
              <a:gd name="connsiteX3" fmla="*/ 1196704 w 3563069"/>
              <a:gd name="connsiteY3" fmla="*/ 3434914 h 3434914"/>
              <a:gd name="connsiteX4" fmla="*/ 0 w 3563069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069" h="3434914">
                <a:moveTo>
                  <a:pt x="3304216" y="0"/>
                </a:moveTo>
                <a:lnTo>
                  <a:pt x="3563069" y="0"/>
                </a:lnTo>
                <a:lnTo>
                  <a:pt x="3563069" y="974948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31F734ED-68BC-42E0-8B68-128A5E70D998}"/>
              </a:ext>
            </a:extLst>
          </p:cNvPr>
          <p:cNvSpPr/>
          <p:nvPr/>
        </p:nvSpPr>
        <p:spPr>
          <a:xfrm>
            <a:off x="116302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9725B0E4-7EE0-4DAD-9228-52E5FF35C598}"/>
              </a:ext>
            </a:extLst>
          </p:cNvPr>
          <p:cNvSpPr/>
          <p:nvPr/>
        </p:nvSpPr>
        <p:spPr>
          <a:xfrm>
            <a:off x="0" y="3423086"/>
            <a:ext cx="3566290" cy="3434914"/>
          </a:xfrm>
          <a:custGeom>
            <a:avLst/>
            <a:gdLst>
              <a:gd name="connsiteX0" fmla="*/ 2369586 w 3566290"/>
              <a:gd name="connsiteY0" fmla="*/ 0 h 3434914"/>
              <a:gd name="connsiteX1" fmla="*/ 3566290 w 3566290"/>
              <a:gd name="connsiteY1" fmla="*/ 0 h 3434914"/>
              <a:gd name="connsiteX2" fmla="*/ 262074 w 3566290"/>
              <a:gd name="connsiteY2" fmla="*/ 3434914 h 3434914"/>
              <a:gd name="connsiteX3" fmla="*/ 0 w 3566290"/>
              <a:gd name="connsiteY3" fmla="*/ 3434914 h 3434914"/>
              <a:gd name="connsiteX4" fmla="*/ 0 w 3566290"/>
              <a:gd name="connsiteY4" fmla="*/ 246331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290" h="3434914">
                <a:moveTo>
                  <a:pt x="2369586" y="0"/>
                </a:moveTo>
                <a:lnTo>
                  <a:pt x="3566290" y="0"/>
                </a:lnTo>
                <a:lnTo>
                  <a:pt x="262074" y="3434914"/>
                </a:lnTo>
                <a:lnTo>
                  <a:pt x="0" y="3434914"/>
                </a:lnTo>
                <a:lnTo>
                  <a:pt x="0" y="2463315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06D2A420-D43F-40FC-9401-D5154F54DB05}"/>
              </a:ext>
            </a:extLst>
          </p:cNvPr>
          <p:cNvSpPr/>
          <p:nvPr/>
        </p:nvSpPr>
        <p:spPr>
          <a:xfrm>
            <a:off x="1" y="0"/>
            <a:ext cx="3453117" cy="3434914"/>
          </a:xfrm>
          <a:custGeom>
            <a:avLst/>
            <a:gdLst>
              <a:gd name="connsiteX0" fmla="*/ 2256413 w 3453117"/>
              <a:gd name="connsiteY0" fmla="*/ 0 h 3434914"/>
              <a:gd name="connsiteX1" fmla="*/ 3453117 w 3453117"/>
              <a:gd name="connsiteY1" fmla="*/ 0 h 3434914"/>
              <a:gd name="connsiteX2" fmla="*/ 148901 w 3453117"/>
              <a:gd name="connsiteY2" fmla="*/ 3434914 h 3434914"/>
              <a:gd name="connsiteX3" fmla="*/ 0 w 3453117"/>
              <a:gd name="connsiteY3" fmla="*/ 3434914 h 3434914"/>
              <a:gd name="connsiteX4" fmla="*/ 0 w 3453117"/>
              <a:gd name="connsiteY4" fmla="*/ 234566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117" h="3434914">
                <a:moveTo>
                  <a:pt x="2256413" y="0"/>
                </a:moveTo>
                <a:lnTo>
                  <a:pt x="3453117" y="0"/>
                </a:lnTo>
                <a:lnTo>
                  <a:pt x="148901" y="3434914"/>
                </a:lnTo>
                <a:lnTo>
                  <a:pt x="0" y="3434914"/>
                </a:lnTo>
                <a:lnTo>
                  <a:pt x="0" y="2345665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2D606E4-CD58-4A76-ADB5-52BB86319F80}"/>
              </a:ext>
            </a:extLst>
          </p:cNvPr>
          <p:cNvSpPr/>
          <p:nvPr/>
        </p:nvSpPr>
        <p:spPr>
          <a:xfrm>
            <a:off x="1" y="3423087"/>
            <a:ext cx="1355463" cy="1409079"/>
          </a:xfrm>
          <a:custGeom>
            <a:avLst/>
            <a:gdLst>
              <a:gd name="connsiteX0" fmla="*/ 158759 w 1355463"/>
              <a:gd name="connsiteY0" fmla="*/ 0 h 1409079"/>
              <a:gd name="connsiteX1" fmla="*/ 1355463 w 1355463"/>
              <a:gd name="connsiteY1" fmla="*/ 0 h 1409079"/>
              <a:gd name="connsiteX2" fmla="*/ 0 w 1355463"/>
              <a:gd name="connsiteY2" fmla="*/ 1409079 h 1409079"/>
              <a:gd name="connsiteX3" fmla="*/ 0 w 1355463"/>
              <a:gd name="connsiteY3" fmla="*/ 165039 h 140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463" h="1409079">
                <a:moveTo>
                  <a:pt x="158759" y="0"/>
                </a:moveTo>
                <a:lnTo>
                  <a:pt x="1355463" y="0"/>
                </a:lnTo>
                <a:lnTo>
                  <a:pt x="0" y="1409079"/>
                </a:lnTo>
                <a:lnTo>
                  <a:pt x="0" y="165039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74083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круговым паттерн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уга 18">
            <a:extLst>
              <a:ext uri="{FF2B5EF4-FFF2-40B4-BE49-F238E27FC236}">
                <a16:creationId xmlns:a16="http://schemas.microsoft.com/office/drawing/2014/main" id="{4DB44090-C67B-4CDA-B217-D2DD4B52282E}"/>
              </a:ext>
            </a:extLst>
          </p:cNvPr>
          <p:cNvSpPr/>
          <p:nvPr/>
        </p:nvSpPr>
        <p:spPr bwMode="auto">
          <a:xfrm rot="3600000">
            <a:off x="4181341" y="1527645"/>
            <a:ext cx="3788737" cy="3788737"/>
          </a:xfrm>
          <a:prstGeom prst="arc">
            <a:avLst>
              <a:gd name="adj1" fmla="val 12535448"/>
              <a:gd name="adj2" fmla="val 5738127"/>
            </a:avLst>
          </a:prstGeom>
          <a:noFill/>
          <a:ln w="952500" cap="flat" cmpd="sng" algn="ctr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DDABABAE-C084-488B-AB1F-4807DD67106D}"/>
              </a:ext>
            </a:extLst>
          </p:cNvPr>
          <p:cNvSpPr/>
          <p:nvPr/>
        </p:nvSpPr>
        <p:spPr bwMode="auto">
          <a:xfrm rot="3600000">
            <a:off x="3263679" y="596679"/>
            <a:ext cx="5664641" cy="5664641"/>
          </a:xfrm>
          <a:prstGeom prst="arc">
            <a:avLst>
              <a:gd name="adj1" fmla="val 7600294"/>
              <a:gd name="adj2" fmla="val 18090487"/>
            </a:avLst>
          </a:prstGeom>
          <a:noFill/>
          <a:ln w="952500" cap="flat" cmpd="sng" algn="ctr">
            <a:gradFill>
              <a:gsLst>
                <a:gs pos="100000">
                  <a:schemeClr val="accent2"/>
                </a:gs>
                <a:gs pos="14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E806DCA9-2C88-42F3-8A16-28C6BB63EFCA}"/>
              </a:ext>
            </a:extLst>
          </p:cNvPr>
          <p:cNvSpPr/>
          <p:nvPr/>
        </p:nvSpPr>
        <p:spPr bwMode="auto">
          <a:xfrm rot="3600000">
            <a:off x="2308029" y="-358971"/>
            <a:ext cx="7575942" cy="7575942"/>
          </a:xfrm>
          <a:prstGeom prst="arc">
            <a:avLst>
              <a:gd name="adj1" fmla="val 13279509"/>
              <a:gd name="adj2" fmla="val 21424019"/>
            </a:avLst>
          </a:prstGeom>
          <a:noFill/>
          <a:ln w="952500" cap="flat" cmpd="sng" algn="ctr">
            <a:gradFill>
              <a:gsLst>
                <a:gs pos="45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C6B33325-73A3-424F-A577-F5C1CF382099}"/>
              </a:ext>
            </a:extLst>
          </p:cNvPr>
          <p:cNvSpPr/>
          <p:nvPr/>
        </p:nvSpPr>
        <p:spPr bwMode="auto">
          <a:xfrm rot="3600000">
            <a:off x="412319" y="-2254679"/>
            <a:ext cx="11367362" cy="11367360"/>
          </a:xfrm>
          <a:prstGeom prst="arc">
            <a:avLst>
              <a:gd name="adj1" fmla="val 4640343"/>
              <a:gd name="adj2" fmla="val 8874283"/>
            </a:avLst>
          </a:prstGeom>
          <a:noFill/>
          <a:ln w="952500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2A932059-F943-480E-BA02-956B34060D1A}"/>
              </a:ext>
            </a:extLst>
          </p:cNvPr>
          <p:cNvSpPr/>
          <p:nvPr/>
        </p:nvSpPr>
        <p:spPr bwMode="auto">
          <a:xfrm rot="3600000">
            <a:off x="1337742" y="-1329258"/>
            <a:ext cx="9516517" cy="9516517"/>
          </a:xfrm>
          <a:prstGeom prst="arc">
            <a:avLst>
              <a:gd name="adj1" fmla="val 2616407"/>
              <a:gd name="adj2" fmla="val 12612573"/>
            </a:avLst>
          </a:prstGeom>
          <a:noFill/>
          <a:ln w="952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259E656F-7DF7-4302-83B1-89FF45131507}"/>
              </a:ext>
            </a:extLst>
          </p:cNvPr>
          <p:cNvSpPr/>
          <p:nvPr userDrawn="1"/>
        </p:nvSpPr>
        <p:spPr bwMode="auto">
          <a:xfrm rot="3600000">
            <a:off x="-590550" y="-3257550"/>
            <a:ext cx="13373100" cy="13373100"/>
          </a:xfrm>
          <a:prstGeom prst="arc">
            <a:avLst>
              <a:gd name="adj1" fmla="val 9878533"/>
              <a:gd name="adj2" fmla="val 20724111"/>
            </a:avLst>
          </a:prstGeom>
          <a:noFill/>
          <a:ln w="952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0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0247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0"/>
            <a:ext cx="501588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D3C38CB1-3CDA-4BA0-A85D-19817FD273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028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0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3931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4" name="Рисунок 13">
            <a:extLst>
              <a:ext uri="{FF2B5EF4-FFF2-40B4-BE49-F238E27FC236}">
                <a16:creationId xmlns:a16="http://schemas.microsoft.com/office/drawing/2014/main" id="{E791B79F-B02E-451B-917F-F7E6455463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7315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5" name="Рисунок 13">
            <a:extLst>
              <a:ext uri="{FF2B5EF4-FFF2-40B4-BE49-F238E27FC236}">
                <a16:creationId xmlns:a16="http://schemas.microsoft.com/office/drawing/2014/main" id="{6C2AC61C-9155-4028-9355-CBD9F23FE7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315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Рисунок 13">
            <a:extLst>
              <a:ext uri="{FF2B5EF4-FFF2-40B4-BE49-F238E27FC236}">
                <a16:creationId xmlns:a16="http://schemas.microsoft.com/office/drawing/2014/main" id="{B6110899-C7C2-42CA-A239-960D1209AB4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7315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7" name="Рисунок 13">
            <a:extLst>
              <a:ext uri="{FF2B5EF4-FFF2-40B4-BE49-F238E27FC236}">
                <a16:creationId xmlns:a16="http://schemas.microsoft.com/office/drawing/2014/main" id="{844FBDB0-EFD0-4412-895B-27E429D2D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0846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Рисунок 13">
            <a:extLst>
              <a:ext uri="{FF2B5EF4-FFF2-40B4-BE49-F238E27FC236}">
                <a16:creationId xmlns:a16="http://schemas.microsoft.com/office/drawing/2014/main" id="{35B74EFC-C54B-498B-B91A-1B65939C840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39188" y="1490009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9" name="Рисунок 13">
            <a:extLst>
              <a:ext uri="{FF2B5EF4-FFF2-40B4-BE49-F238E27FC236}">
                <a16:creationId xmlns:a16="http://schemas.microsoft.com/office/drawing/2014/main" id="{C97F030B-7237-4B1E-AC59-451930CFC3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00846" y="336730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13">
            <a:extLst>
              <a:ext uri="{FF2B5EF4-FFF2-40B4-BE49-F238E27FC236}">
                <a16:creationId xmlns:a16="http://schemas.microsoft.com/office/drawing/2014/main" id="{9AE7D753-D524-4E9F-B522-7389A8E773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39188" y="336037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Рисунок 13">
            <a:extLst>
              <a:ext uri="{FF2B5EF4-FFF2-40B4-BE49-F238E27FC236}">
                <a16:creationId xmlns:a16="http://schemas.microsoft.com/office/drawing/2014/main" id="{0DB976B9-B6F2-4400-A08E-0524A79AD7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00846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Рисунок 13">
            <a:extLst>
              <a:ext uri="{FF2B5EF4-FFF2-40B4-BE49-F238E27FC236}">
                <a16:creationId xmlns:a16="http://schemas.microsoft.com/office/drawing/2014/main" id="{3A1C151D-DFF9-4DBF-9292-AEF08CD0A5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39188" y="5244590"/>
            <a:ext cx="814909" cy="814909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413EDC3-64DD-4902-8C7B-069794252BB7}"/>
              </a:ext>
            </a:extLst>
          </p:cNvPr>
          <p:cNvGrpSpPr/>
          <p:nvPr userDrawn="1"/>
        </p:nvGrpSpPr>
        <p:grpSpPr>
          <a:xfrm>
            <a:off x="341641" y="1264335"/>
            <a:ext cx="1266256" cy="1266256"/>
            <a:chOff x="420388" y="1500299"/>
            <a:chExt cx="1266256" cy="1266256"/>
          </a:xfrm>
        </p:grpSpPr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17EFA7A7-0C69-45B8-B85B-68B84D6BC1DC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9659496"/>
                <a:gd name="adj2" fmla="val 19981589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Дуга 48">
              <a:extLst>
                <a:ext uri="{FF2B5EF4-FFF2-40B4-BE49-F238E27FC236}">
                  <a16:creationId xmlns:a16="http://schemas.microsoft.com/office/drawing/2014/main" id="{8F24C6DF-7323-4949-AD1F-6857628D22E3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9044641"/>
                <a:gd name="adj2" fmla="val 8069024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Дуга 49">
              <a:extLst>
                <a:ext uri="{FF2B5EF4-FFF2-40B4-BE49-F238E27FC236}">
                  <a16:creationId xmlns:a16="http://schemas.microsoft.com/office/drawing/2014/main" id="{C3EC0ED3-E33C-4E12-A970-BD873393ED52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45F3A767-1E29-44F6-95D2-6EE827986E36}"/>
              </a:ext>
            </a:extLst>
          </p:cNvPr>
          <p:cNvGrpSpPr/>
          <p:nvPr userDrawn="1"/>
        </p:nvGrpSpPr>
        <p:grpSpPr>
          <a:xfrm>
            <a:off x="4075172" y="1264335"/>
            <a:ext cx="1266256" cy="1266256"/>
            <a:chOff x="420388" y="1500299"/>
            <a:chExt cx="1266256" cy="1266256"/>
          </a:xfrm>
        </p:grpSpPr>
        <p:sp>
          <p:nvSpPr>
            <p:cNvPr id="53" name="Дуга 52">
              <a:extLst>
                <a:ext uri="{FF2B5EF4-FFF2-40B4-BE49-F238E27FC236}">
                  <a16:creationId xmlns:a16="http://schemas.microsoft.com/office/drawing/2014/main" id="{45E626D3-FB35-4CB9-BFF6-7E2BAB7E316F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9659496"/>
                <a:gd name="adj2" fmla="val 19981589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4" name="Дуга 53">
              <a:extLst>
                <a:ext uri="{FF2B5EF4-FFF2-40B4-BE49-F238E27FC236}">
                  <a16:creationId xmlns:a16="http://schemas.microsoft.com/office/drawing/2014/main" id="{446CFCD8-300F-4513-8D14-8C7044A8FC63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9044641"/>
                <a:gd name="adj2" fmla="val 8069024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0E9C807F-F0F3-46F9-8DA9-92EB09F6C182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F3C75F44-1A61-48B9-80FB-9B46252B7099}"/>
              </a:ext>
            </a:extLst>
          </p:cNvPr>
          <p:cNvGrpSpPr/>
          <p:nvPr userDrawn="1"/>
        </p:nvGrpSpPr>
        <p:grpSpPr>
          <a:xfrm>
            <a:off x="7808703" y="1264335"/>
            <a:ext cx="1266256" cy="1266256"/>
            <a:chOff x="420388" y="1500299"/>
            <a:chExt cx="1266256" cy="1266256"/>
          </a:xfrm>
        </p:grpSpPr>
        <p:sp>
          <p:nvSpPr>
            <p:cNvPr id="57" name="Дуга 56">
              <a:extLst>
                <a:ext uri="{FF2B5EF4-FFF2-40B4-BE49-F238E27FC236}">
                  <a16:creationId xmlns:a16="http://schemas.microsoft.com/office/drawing/2014/main" id="{68495857-EB89-43EF-86AB-E3F2D8C4999B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9659496"/>
                <a:gd name="adj2" fmla="val 19981589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Дуга 57">
              <a:extLst>
                <a:ext uri="{FF2B5EF4-FFF2-40B4-BE49-F238E27FC236}">
                  <a16:creationId xmlns:a16="http://schemas.microsoft.com/office/drawing/2014/main" id="{B04D0F66-9C83-44C6-90FE-23C0D4E7BA33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9044641"/>
                <a:gd name="adj2" fmla="val 8069024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Дуга 58">
              <a:extLst>
                <a:ext uri="{FF2B5EF4-FFF2-40B4-BE49-F238E27FC236}">
                  <a16:creationId xmlns:a16="http://schemas.microsoft.com/office/drawing/2014/main" id="{F29E88E8-DAB7-4558-8226-A2E9B104712B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424AA98-0D2D-4729-87FB-C6948F9D35C1}"/>
              </a:ext>
            </a:extLst>
          </p:cNvPr>
          <p:cNvGrpSpPr/>
          <p:nvPr userDrawn="1"/>
        </p:nvGrpSpPr>
        <p:grpSpPr>
          <a:xfrm>
            <a:off x="341641" y="3141626"/>
            <a:ext cx="1266256" cy="1266256"/>
            <a:chOff x="420388" y="1500299"/>
            <a:chExt cx="1266256" cy="1266256"/>
          </a:xfrm>
        </p:grpSpPr>
        <p:sp>
          <p:nvSpPr>
            <p:cNvPr id="103" name="Дуга 102">
              <a:extLst>
                <a:ext uri="{FF2B5EF4-FFF2-40B4-BE49-F238E27FC236}">
                  <a16:creationId xmlns:a16="http://schemas.microsoft.com/office/drawing/2014/main" id="{27C57461-F469-4FCA-B03C-290F8F7BE840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3479549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4" name="Дуга 103">
              <a:extLst>
                <a:ext uri="{FF2B5EF4-FFF2-40B4-BE49-F238E27FC236}">
                  <a16:creationId xmlns:a16="http://schemas.microsoft.com/office/drawing/2014/main" id="{5E0E103C-1A74-4FD8-9C43-4A2767F7DDE1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864941"/>
                <a:gd name="adj2" fmla="val 11656040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5" name="Дуга 104">
              <a:extLst>
                <a:ext uri="{FF2B5EF4-FFF2-40B4-BE49-F238E27FC236}">
                  <a16:creationId xmlns:a16="http://schemas.microsoft.com/office/drawing/2014/main" id="{B64D4A2C-B73E-4005-BD89-EC8555B41BE4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27105FEF-C367-433E-A178-287ECFEDC465}"/>
              </a:ext>
            </a:extLst>
          </p:cNvPr>
          <p:cNvGrpSpPr/>
          <p:nvPr userDrawn="1"/>
        </p:nvGrpSpPr>
        <p:grpSpPr>
          <a:xfrm>
            <a:off x="4075172" y="3141626"/>
            <a:ext cx="1266256" cy="1266256"/>
            <a:chOff x="420388" y="1500299"/>
            <a:chExt cx="1266256" cy="1266256"/>
          </a:xfrm>
        </p:grpSpPr>
        <p:sp>
          <p:nvSpPr>
            <p:cNvPr id="107" name="Дуга 106">
              <a:extLst>
                <a:ext uri="{FF2B5EF4-FFF2-40B4-BE49-F238E27FC236}">
                  <a16:creationId xmlns:a16="http://schemas.microsoft.com/office/drawing/2014/main" id="{BE352B6A-6A1F-41E3-9563-58E8B85C3FE1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3479549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8" name="Дуга 107">
              <a:extLst>
                <a:ext uri="{FF2B5EF4-FFF2-40B4-BE49-F238E27FC236}">
                  <a16:creationId xmlns:a16="http://schemas.microsoft.com/office/drawing/2014/main" id="{DE3FC914-0D37-47DE-B478-905A64550ECB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864941"/>
                <a:gd name="adj2" fmla="val 11656040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9" name="Дуга 108">
              <a:extLst>
                <a:ext uri="{FF2B5EF4-FFF2-40B4-BE49-F238E27FC236}">
                  <a16:creationId xmlns:a16="http://schemas.microsoft.com/office/drawing/2014/main" id="{CD778CED-0683-41F7-8FE1-BF8F1BD176A4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80463AAC-291E-4DB1-B211-A65B8D4E73CB}"/>
              </a:ext>
            </a:extLst>
          </p:cNvPr>
          <p:cNvGrpSpPr/>
          <p:nvPr userDrawn="1"/>
        </p:nvGrpSpPr>
        <p:grpSpPr>
          <a:xfrm>
            <a:off x="7808703" y="3141626"/>
            <a:ext cx="1266256" cy="1266256"/>
            <a:chOff x="420388" y="1500299"/>
            <a:chExt cx="1266256" cy="1266256"/>
          </a:xfrm>
        </p:grpSpPr>
        <p:sp>
          <p:nvSpPr>
            <p:cNvPr id="111" name="Дуга 110">
              <a:extLst>
                <a:ext uri="{FF2B5EF4-FFF2-40B4-BE49-F238E27FC236}">
                  <a16:creationId xmlns:a16="http://schemas.microsoft.com/office/drawing/2014/main" id="{351ED7C9-3FA1-4D31-9E10-0AE41C492621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3479549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2" name="Дуга 111">
              <a:extLst>
                <a:ext uri="{FF2B5EF4-FFF2-40B4-BE49-F238E27FC236}">
                  <a16:creationId xmlns:a16="http://schemas.microsoft.com/office/drawing/2014/main" id="{DE1EB6BE-80C8-486C-9D62-B3EFDB782896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1864941"/>
                <a:gd name="adj2" fmla="val 11656040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3" name="Дуга 112">
              <a:extLst>
                <a:ext uri="{FF2B5EF4-FFF2-40B4-BE49-F238E27FC236}">
                  <a16:creationId xmlns:a16="http://schemas.microsoft.com/office/drawing/2014/main" id="{C3847EFE-8E00-49D6-9251-F83ACD6826E1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1215534"/>
                <a:gd name="adj2" fmla="val 275615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F9195E0-B5A7-4F18-B9DB-F3BD718E1E55}"/>
              </a:ext>
            </a:extLst>
          </p:cNvPr>
          <p:cNvGrpSpPr/>
          <p:nvPr userDrawn="1"/>
        </p:nvGrpSpPr>
        <p:grpSpPr>
          <a:xfrm>
            <a:off x="341641" y="5018916"/>
            <a:ext cx="1266256" cy="1266256"/>
            <a:chOff x="420388" y="1500299"/>
            <a:chExt cx="1266256" cy="1266256"/>
          </a:xfrm>
        </p:grpSpPr>
        <p:sp>
          <p:nvSpPr>
            <p:cNvPr id="115" name="Дуга 114">
              <a:extLst>
                <a:ext uri="{FF2B5EF4-FFF2-40B4-BE49-F238E27FC236}">
                  <a16:creationId xmlns:a16="http://schemas.microsoft.com/office/drawing/2014/main" id="{C3EAEC1A-B813-4B3F-81D4-D1A059981864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5532791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6" name="Дуга 115">
              <a:extLst>
                <a:ext uri="{FF2B5EF4-FFF2-40B4-BE49-F238E27FC236}">
                  <a16:creationId xmlns:a16="http://schemas.microsoft.com/office/drawing/2014/main" id="{0EEFC1E2-874F-479B-B65C-B0C579F99CF9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8863225"/>
                <a:gd name="adj2" fmla="val 1767942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7" name="Дуга 116">
              <a:extLst>
                <a:ext uri="{FF2B5EF4-FFF2-40B4-BE49-F238E27FC236}">
                  <a16:creationId xmlns:a16="http://schemas.microsoft.com/office/drawing/2014/main" id="{F8C6A0E7-E262-498F-93F5-576D175B650A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9889921"/>
                <a:gd name="adj2" fmla="val 1000216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2365A7F7-6CB2-413E-98A5-4E92EF897F79}"/>
              </a:ext>
            </a:extLst>
          </p:cNvPr>
          <p:cNvGrpSpPr/>
          <p:nvPr userDrawn="1"/>
        </p:nvGrpSpPr>
        <p:grpSpPr>
          <a:xfrm>
            <a:off x="4075172" y="5018916"/>
            <a:ext cx="1266256" cy="1266256"/>
            <a:chOff x="420388" y="1500299"/>
            <a:chExt cx="1266256" cy="1266256"/>
          </a:xfrm>
        </p:grpSpPr>
        <p:sp>
          <p:nvSpPr>
            <p:cNvPr id="119" name="Дуга 118">
              <a:extLst>
                <a:ext uri="{FF2B5EF4-FFF2-40B4-BE49-F238E27FC236}">
                  <a16:creationId xmlns:a16="http://schemas.microsoft.com/office/drawing/2014/main" id="{193A21F2-C89E-41EE-ADC6-7EDEBF451A5D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5532791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Дуга 119">
              <a:extLst>
                <a:ext uri="{FF2B5EF4-FFF2-40B4-BE49-F238E27FC236}">
                  <a16:creationId xmlns:a16="http://schemas.microsoft.com/office/drawing/2014/main" id="{D43F6890-FECC-4F48-8880-AC3BBF1A63B8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8863225"/>
                <a:gd name="adj2" fmla="val 1767942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1" name="Дуга 120">
              <a:extLst>
                <a:ext uri="{FF2B5EF4-FFF2-40B4-BE49-F238E27FC236}">
                  <a16:creationId xmlns:a16="http://schemas.microsoft.com/office/drawing/2014/main" id="{E56B88D5-175C-4933-9F74-DB9EE1DC145D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9889921"/>
                <a:gd name="adj2" fmla="val 1000216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5141DB8-E3BA-4307-B6DB-CF50C0DCBBEA}"/>
              </a:ext>
            </a:extLst>
          </p:cNvPr>
          <p:cNvGrpSpPr/>
          <p:nvPr userDrawn="1"/>
        </p:nvGrpSpPr>
        <p:grpSpPr>
          <a:xfrm>
            <a:off x="7808703" y="5018916"/>
            <a:ext cx="1266256" cy="1266256"/>
            <a:chOff x="420388" y="1500299"/>
            <a:chExt cx="1266256" cy="1266256"/>
          </a:xfrm>
        </p:grpSpPr>
        <p:sp>
          <p:nvSpPr>
            <p:cNvPr id="123" name="Дуга 122">
              <a:extLst>
                <a:ext uri="{FF2B5EF4-FFF2-40B4-BE49-F238E27FC236}">
                  <a16:creationId xmlns:a16="http://schemas.microsoft.com/office/drawing/2014/main" id="{583B07EB-7537-4D1B-9670-C8D8CFAC031A}"/>
                </a:ext>
              </a:extLst>
            </p:cNvPr>
            <p:cNvSpPr/>
            <p:nvPr/>
          </p:nvSpPr>
          <p:spPr bwMode="auto">
            <a:xfrm>
              <a:off x="511609" y="1591520"/>
              <a:ext cx="1083814" cy="1083814"/>
            </a:xfrm>
            <a:prstGeom prst="arc">
              <a:avLst>
                <a:gd name="adj1" fmla="val 5532791"/>
                <a:gd name="adj2" fmla="val 16330110"/>
              </a:avLst>
            </a:prstGeom>
            <a:noFill/>
            <a:ln w="920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4" name="Дуга 123">
              <a:extLst>
                <a:ext uri="{FF2B5EF4-FFF2-40B4-BE49-F238E27FC236}">
                  <a16:creationId xmlns:a16="http://schemas.microsoft.com/office/drawing/2014/main" id="{B0973C0A-6EB8-44C3-99B0-16EA9D944F90}"/>
                </a:ext>
              </a:extLst>
            </p:cNvPr>
            <p:cNvSpPr/>
            <p:nvPr/>
          </p:nvSpPr>
          <p:spPr bwMode="auto">
            <a:xfrm>
              <a:off x="601652" y="1681561"/>
              <a:ext cx="903731" cy="903731"/>
            </a:xfrm>
            <a:prstGeom prst="arc">
              <a:avLst>
                <a:gd name="adj1" fmla="val 8863225"/>
                <a:gd name="adj2" fmla="val 1767942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5" name="Дуга 124">
              <a:extLst>
                <a:ext uri="{FF2B5EF4-FFF2-40B4-BE49-F238E27FC236}">
                  <a16:creationId xmlns:a16="http://schemas.microsoft.com/office/drawing/2014/main" id="{9F2F3D3C-88FB-4F78-B2E7-8E28AEFA60C1}"/>
                </a:ext>
              </a:extLst>
            </p:cNvPr>
            <p:cNvSpPr/>
            <p:nvPr/>
          </p:nvSpPr>
          <p:spPr bwMode="auto">
            <a:xfrm>
              <a:off x="420388" y="1500299"/>
              <a:ext cx="1266256" cy="1266256"/>
            </a:xfrm>
            <a:prstGeom prst="arc">
              <a:avLst>
                <a:gd name="adj1" fmla="val 19889921"/>
                <a:gd name="adj2" fmla="val 10002163"/>
              </a:avLst>
            </a:prstGeom>
            <a:noFill/>
            <a:ln w="920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1" name="Slide Number Placeholder 7">
            <a:extLst>
              <a:ext uri="{FF2B5EF4-FFF2-40B4-BE49-F238E27FC236}">
                <a16:creationId xmlns:a16="http://schemas.microsoft.com/office/drawing/2014/main" id="{E0865DC9-48E3-4E85-A2FB-8283BE80B9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2" name="Текст 3">
            <a:extLst>
              <a:ext uri="{FF2B5EF4-FFF2-40B4-BE49-F238E27FC236}">
                <a16:creationId xmlns:a16="http://schemas.microsoft.com/office/drawing/2014/main" id="{7CC3F587-9F30-4C41-8421-8E9EACA2F7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76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фото люд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D52B4510-A1CC-42EE-B09C-0759EE3ECF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204865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8553449B-AA81-4002-BFC2-849CE63886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04865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249A119C-6FEE-4BEB-A43E-6DD39C2366F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04865" y="5203844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59234B06-0350-4A5C-B591-A68B7C9C03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45976" y="1489325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Рисунок 13">
            <a:extLst>
              <a:ext uri="{FF2B5EF4-FFF2-40B4-BE49-F238E27FC236}">
                <a16:creationId xmlns:a16="http://schemas.microsoft.com/office/drawing/2014/main" id="{419C62D1-466E-4A75-A20F-F4281A82C61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5976" y="332059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6" name="Рисунок 13">
            <a:extLst>
              <a:ext uri="{FF2B5EF4-FFF2-40B4-BE49-F238E27FC236}">
                <a16:creationId xmlns:a16="http://schemas.microsoft.com/office/drawing/2014/main" id="{84FF0057-290A-4001-9DD8-3012BAD9E07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5976" y="5203844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0393A75-BE1E-475C-B160-7BC025B361F9}"/>
              </a:ext>
            </a:extLst>
          </p:cNvPr>
          <p:cNvGrpSpPr/>
          <p:nvPr userDrawn="1"/>
        </p:nvGrpSpPr>
        <p:grpSpPr>
          <a:xfrm>
            <a:off x="946877" y="4945856"/>
            <a:ext cx="1412376" cy="1412376"/>
            <a:chOff x="946877" y="4945856"/>
            <a:chExt cx="1412376" cy="1412376"/>
          </a:xfrm>
        </p:grpSpPr>
        <p:sp>
          <p:nvSpPr>
            <p:cNvPr id="34" name="Дуга 33">
              <a:extLst>
                <a:ext uri="{FF2B5EF4-FFF2-40B4-BE49-F238E27FC236}">
                  <a16:creationId xmlns:a16="http://schemas.microsoft.com/office/drawing/2014/main" id="{6E417670-49B2-42DD-B3E8-0185EFC1C306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0694836"/>
                <a:gd name="adj2" fmla="val 19218249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5" name="Дуга 34">
              <a:extLst>
                <a:ext uri="{FF2B5EF4-FFF2-40B4-BE49-F238E27FC236}">
                  <a16:creationId xmlns:a16="http://schemas.microsoft.com/office/drawing/2014/main" id="{71F25056-7CC5-4804-AFA5-18AFDB5C8875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5793406"/>
                <a:gd name="adj2" fmla="val 13342931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Дуга 35">
              <a:extLst>
                <a:ext uri="{FF2B5EF4-FFF2-40B4-BE49-F238E27FC236}">
                  <a16:creationId xmlns:a16="http://schemas.microsoft.com/office/drawing/2014/main" id="{3A4DA8D7-8B7A-4786-8CDD-8C9ECA969AEB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14859089"/>
                <a:gd name="adj2" fmla="val 2867265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000BD7B4-223D-4C2C-B529-D5E596800136}"/>
              </a:ext>
            </a:extLst>
          </p:cNvPr>
          <p:cNvGrpSpPr/>
          <p:nvPr userDrawn="1"/>
        </p:nvGrpSpPr>
        <p:grpSpPr>
          <a:xfrm>
            <a:off x="946877" y="3062610"/>
            <a:ext cx="1412376" cy="1412376"/>
            <a:chOff x="946877" y="4945856"/>
            <a:chExt cx="1412376" cy="1412376"/>
          </a:xfrm>
        </p:grpSpPr>
        <p:sp>
          <p:nvSpPr>
            <p:cNvPr id="42" name="Дуга 41">
              <a:extLst>
                <a:ext uri="{FF2B5EF4-FFF2-40B4-BE49-F238E27FC236}">
                  <a16:creationId xmlns:a16="http://schemas.microsoft.com/office/drawing/2014/main" id="{D8294D4C-5D89-4BE1-BCD6-3DAF53649F48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0694836"/>
                <a:gd name="adj2" fmla="val 19218249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Дуга 42">
              <a:extLst>
                <a:ext uri="{FF2B5EF4-FFF2-40B4-BE49-F238E27FC236}">
                  <a16:creationId xmlns:a16="http://schemas.microsoft.com/office/drawing/2014/main" id="{FE738D16-9B23-4549-9AE5-47BD77E597A5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5793406"/>
                <a:gd name="adj2" fmla="val 13342931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4" name="Дуга 43">
              <a:extLst>
                <a:ext uri="{FF2B5EF4-FFF2-40B4-BE49-F238E27FC236}">
                  <a16:creationId xmlns:a16="http://schemas.microsoft.com/office/drawing/2014/main" id="{494DFFCD-E660-4D13-8F09-074AD8E7FB3B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14859089"/>
                <a:gd name="adj2" fmla="val 2867265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7353ED6-A574-4685-8B3D-6F97E0DE01A7}"/>
              </a:ext>
            </a:extLst>
          </p:cNvPr>
          <p:cNvGrpSpPr/>
          <p:nvPr userDrawn="1"/>
        </p:nvGrpSpPr>
        <p:grpSpPr>
          <a:xfrm>
            <a:off x="946877" y="1231337"/>
            <a:ext cx="1412376" cy="1412376"/>
            <a:chOff x="946877" y="4945856"/>
            <a:chExt cx="1412376" cy="1412376"/>
          </a:xfrm>
        </p:grpSpPr>
        <p:sp>
          <p:nvSpPr>
            <p:cNvPr id="46" name="Дуга 45">
              <a:extLst>
                <a:ext uri="{FF2B5EF4-FFF2-40B4-BE49-F238E27FC236}">
                  <a16:creationId xmlns:a16="http://schemas.microsoft.com/office/drawing/2014/main" id="{B14ADAE6-5A81-4057-9445-1F9D67E7BBD0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0694836"/>
                <a:gd name="adj2" fmla="val 19218249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Дуга 46">
              <a:extLst>
                <a:ext uri="{FF2B5EF4-FFF2-40B4-BE49-F238E27FC236}">
                  <a16:creationId xmlns:a16="http://schemas.microsoft.com/office/drawing/2014/main" id="{6671B1EE-CFCD-4BE5-94A4-14F825ECC6D0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5793406"/>
                <a:gd name="adj2" fmla="val 13342931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Дуга 47">
              <a:extLst>
                <a:ext uri="{FF2B5EF4-FFF2-40B4-BE49-F238E27FC236}">
                  <a16:creationId xmlns:a16="http://schemas.microsoft.com/office/drawing/2014/main" id="{8F04BCEE-24E3-4851-9EE2-EADFA516A590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14859089"/>
                <a:gd name="adj2" fmla="val 2867265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3DC0ED0-7C10-4E30-9B81-A3C8E8ABDBB7}"/>
              </a:ext>
            </a:extLst>
          </p:cNvPr>
          <p:cNvGrpSpPr/>
          <p:nvPr userDrawn="1"/>
        </p:nvGrpSpPr>
        <p:grpSpPr>
          <a:xfrm>
            <a:off x="5987988" y="4945856"/>
            <a:ext cx="1412376" cy="1412376"/>
            <a:chOff x="946877" y="4945856"/>
            <a:chExt cx="1412376" cy="1412376"/>
          </a:xfrm>
        </p:grpSpPr>
        <p:sp>
          <p:nvSpPr>
            <p:cNvPr id="50" name="Дуга 49">
              <a:extLst>
                <a:ext uri="{FF2B5EF4-FFF2-40B4-BE49-F238E27FC236}">
                  <a16:creationId xmlns:a16="http://schemas.microsoft.com/office/drawing/2014/main" id="{8780A66D-5D95-4295-87E0-10724DBA8675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7879824"/>
                <a:gd name="adj2" fmla="val 3926866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1" name="Дуга 50">
              <a:extLst>
                <a:ext uri="{FF2B5EF4-FFF2-40B4-BE49-F238E27FC236}">
                  <a16:creationId xmlns:a16="http://schemas.microsoft.com/office/drawing/2014/main" id="{D2AB18F3-E7CF-4E8D-80FF-B7A368B69E90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20104501"/>
                <a:gd name="adj2" fmla="val 5558811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Дуга 51">
              <a:extLst>
                <a:ext uri="{FF2B5EF4-FFF2-40B4-BE49-F238E27FC236}">
                  <a16:creationId xmlns:a16="http://schemas.microsoft.com/office/drawing/2014/main" id="{6F11061A-85DD-49EA-A1C5-612B94CB4491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9015870"/>
                <a:gd name="adj2" fmla="val 19150904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54A23F8-241E-43EB-A93C-D97FB4420737}"/>
              </a:ext>
            </a:extLst>
          </p:cNvPr>
          <p:cNvGrpSpPr/>
          <p:nvPr userDrawn="1"/>
        </p:nvGrpSpPr>
        <p:grpSpPr>
          <a:xfrm>
            <a:off x="5987988" y="3062610"/>
            <a:ext cx="1412376" cy="1412376"/>
            <a:chOff x="946877" y="4945856"/>
            <a:chExt cx="1412376" cy="1412376"/>
          </a:xfrm>
        </p:grpSpPr>
        <p:sp>
          <p:nvSpPr>
            <p:cNvPr id="54" name="Дуга 53">
              <a:extLst>
                <a:ext uri="{FF2B5EF4-FFF2-40B4-BE49-F238E27FC236}">
                  <a16:creationId xmlns:a16="http://schemas.microsoft.com/office/drawing/2014/main" id="{AC982B90-E3F6-4B36-91EC-341383CAF641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0694836"/>
                <a:gd name="adj2" fmla="val 19218249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Дуга 54">
              <a:extLst>
                <a:ext uri="{FF2B5EF4-FFF2-40B4-BE49-F238E27FC236}">
                  <a16:creationId xmlns:a16="http://schemas.microsoft.com/office/drawing/2014/main" id="{1983A81D-798E-4DF0-806A-B310408A8821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9074145"/>
                <a:gd name="adj2" fmla="val 15665058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6" name="Дуга 55">
              <a:extLst>
                <a:ext uri="{FF2B5EF4-FFF2-40B4-BE49-F238E27FC236}">
                  <a16:creationId xmlns:a16="http://schemas.microsoft.com/office/drawing/2014/main" id="{79B253BA-DBD2-4A4B-91BE-B408D5D5F9E7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14859089"/>
                <a:gd name="adj2" fmla="val 4784748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12105FB-7243-4C6A-B07D-C8D50B03F810}"/>
              </a:ext>
            </a:extLst>
          </p:cNvPr>
          <p:cNvGrpSpPr/>
          <p:nvPr userDrawn="1"/>
        </p:nvGrpSpPr>
        <p:grpSpPr>
          <a:xfrm>
            <a:off x="5987988" y="1231337"/>
            <a:ext cx="1412376" cy="1412376"/>
            <a:chOff x="946877" y="4945856"/>
            <a:chExt cx="1412376" cy="1412376"/>
          </a:xfrm>
        </p:grpSpPr>
        <p:sp>
          <p:nvSpPr>
            <p:cNvPr id="58" name="Дуга 57">
              <a:extLst>
                <a:ext uri="{FF2B5EF4-FFF2-40B4-BE49-F238E27FC236}">
                  <a16:creationId xmlns:a16="http://schemas.microsoft.com/office/drawing/2014/main" id="{B33F3862-2B2A-40AC-8282-816CFC59D3B7}"/>
                </a:ext>
              </a:extLst>
            </p:cNvPr>
            <p:cNvSpPr/>
            <p:nvPr/>
          </p:nvSpPr>
          <p:spPr bwMode="auto">
            <a:xfrm>
              <a:off x="1048624" y="5047603"/>
              <a:ext cx="1208881" cy="1208881"/>
            </a:xfrm>
            <a:prstGeom prst="arc">
              <a:avLst>
                <a:gd name="adj1" fmla="val 15799015"/>
                <a:gd name="adj2" fmla="val 2432566"/>
              </a:avLst>
            </a:prstGeom>
            <a:noFill/>
            <a:ln w="1016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Дуга 58">
              <a:extLst>
                <a:ext uri="{FF2B5EF4-FFF2-40B4-BE49-F238E27FC236}">
                  <a16:creationId xmlns:a16="http://schemas.microsoft.com/office/drawing/2014/main" id="{46781A37-90E9-44B6-9D95-1913CB15017E}"/>
                </a:ext>
              </a:extLst>
            </p:cNvPr>
            <p:cNvSpPr/>
            <p:nvPr/>
          </p:nvSpPr>
          <p:spPr bwMode="auto">
            <a:xfrm>
              <a:off x="1149058" y="5148035"/>
              <a:ext cx="1008017" cy="1008017"/>
            </a:xfrm>
            <a:prstGeom prst="arc">
              <a:avLst>
                <a:gd name="adj1" fmla="val 21557083"/>
                <a:gd name="adj2" fmla="val 7317654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Дуга 59">
              <a:extLst>
                <a:ext uri="{FF2B5EF4-FFF2-40B4-BE49-F238E27FC236}">
                  <a16:creationId xmlns:a16="http://schemas.microsoft.com/office/drawing/2014/main" id="{6F75EFB6-FAB1-432A-81B9-180192378C62}"/>
                </a:ext>
              </a:extLst>
            </p:cNvPr>
            <p:cNvSpPr/>
            <p:nvPr/>
          </p:nvSpPr>
          <p:spPr bwMode="auto">
            <a:xfrm>
              <a:off x="946877" y="4945856"/>
              <a:ext cx="1412376" cy="1412376"/>
            </a:xfrm>
            <a:prstGeom prst="arc">
              <a:avLst>
                <a:gd name="adj1" fmla="val 8178389"/>
                <a:gd name="adj2" fmla="val 17188452"/>
              </a:avLst>
            </a:prstGeom>
            <a:noFill/>
            <a:ln w="1016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7" name="Slide Number Placeholder 7">
            <a:extLst>
              <a:ext uri="{FF2B5EF4-FFF2-40B4-BE49-F238E27FC236}">
                <a16:creationId xmlns:a16="http://schemas.microsoft.com/office/drawing/2014/main" id="{B2902128-9BCC-463B-9EC6-D11C8BCFA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8" name="Текст 3">
            <a:extLst>
              <a:ext uri="{FF2B5EF4-FFF2-40B4-BE49-F238E27FC236}">
                <a16:creationId xmlns:a16="http://schemas.microsoft.com/office/drawing/2014/main" id="{95493472-4877-442E-ACD9-C851529CA6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271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 фото с людь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Рисунок 13">
            <a:extLst>
              <a:ext uri="{FF2B5EF4-FFF2-40B4-BE49-F238E27FC236}">
                <a16:creationId xmlns:a16="http://schemas.microsoft.com/office/drawing/2014/main" id="{68A87041-9869-4786-8837-88AFBFE952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47800" y="1403188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554642B5-45F3-4C67-B814-B20780BA40B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0184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Рисунок 13">
            <a:extLst>
              <a:ext uri="{FF2B5EF4-FFF2-40B4-BE49-F238E27FC236}">
                <a16:creationId xmlns:a16="http://schemas.microsoft.com/office/drawing/2014/main" id="{F0A5985A-4AE2-443D-B641-1D6516AE92E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89905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Рисунок 13">
            <a:extLst>
              <a:ext uri="{FF2B5EF4-FFF2-40B4-BE49-F238E27FC236}">
                <a16:creationId xmlns:a16="http://schemas.microsoft.com/office/drawing/2014/main" id="{9B56A0C1-38C8-44E6-94E8-8F151EF4536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977968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A3115D26-324B-4C69-B519-1D0A28339B3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66032" y="4133759"/>
            <a:ext cx="896400" cy="896400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B98B5B00-C06A-487C-8747-9B39092F3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9BCA3E88-282F-4D10-8D5F-78D89E8EB9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430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0411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ая 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4A61B867-AAAA-4DAF-8D60-936029F21D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4192" y="2919020"/>
            <a:ext cx="1717900" cy="1717900"/>
          </a:xfrm>
          <a:custGeom>
            <a:avLst/>
            <a:gdLst>
              <a:gd name="connsiteX0" fmla="*/ 858950 w 1717900"/>
              <a:gd name="connsiteY0" fmla="*/ 0 h 1717900"/>
              <a:gd name="connsiteX1" fmla="*/ 1717900 w 1717900"/>
              <a:gd name="connsiteY1" fmla="*/ 858950 h 1717900"/>
              <a:gd name="connsiteX2" fmla="*/ 858950 w 1717900"/>
              <a:gd name="connsiteY2" fmla="*/ 1717900 h 1717900"/>
              <a:gd name="connsiteX3" fmla="*/ 0 w 1717900"/>
              <a:gd name="connsiteY3" fmla="*/ 858950 h 1717900"/>
              <a:gd name="connsiteX4" fmla="*/ 858950 w 1717900"/>
              <a:gd name="connsiteY4" fmla="*/ 0 h 17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00" h="1717900">
                <a:moveTo>
                  <a:pt x="858950" y="0"/>
                </a:moveTo>
                <a:cubicBezTo>
                  <a:pt x="1333335" y="0"/>
                  <a:pt x="1717900" y="384565"/>
                  <a:pt x="1717900" y="858950"/>
                </a:cubicBezTo>
                <a:cubicBezTo>
                  <a:pt x="1717900" y="1333335"/>
                  <a:pt x="1333335" y="1717900"/>
                  <a:pt x="858950" y="1717900"/>
                </a:cubicBezTo>
                <a:cubicBezTo>
                  <a:pt x="384565" y="1717900"/>
                  <a:pt x="0" y="1333335"/>
                  <a:pt x="0" y="858950"/>
                </a:cubicBezTo>
                <a:cubicBezTo>
                  <a:pt x="0" y="384565"/>
                  <a:pt x="384565" y="0"/>
                  <a:pt x="858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425B92F-5C4B-4673-A604-90D9AD5F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6BFD2CC-25DB-4092-A11F-B9D50400E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285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663EF5-10C4-49EC-88C8-16AF90F8EC81}"/>
              </a:ext>
            </a:extLst>
          </p:cNvPr>
          <p:cNvSpPr/>
          <p:nvPr userDrawn="1"/>
        </p:nvSpPr>
        <p:spPr>
          <a:xfrm>
            <a:off x="5601505" y="1088740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00F2668-2E4C-4F9B-BCF1-84DE6D299F50}"/>
              </a:ext>
            </a:extLst>
          </p:cNvPr>
          <p:cNvSpPr/>
          <p:nvPr userDrawn="1"/>
        </p:nvSpPr>
        <p:spPr>
          <a:xfrm>
            <a:off x="5601505" y="2416696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5E3DF761-2573-49E8-8067-06735714517B}"/>
              </a:ext>
            </a:extLst>
          </p:cNvPr>
          <p:cNvSpPr/>
          <p:nvPr userDrawn="1"/>
        </p:nvSpPr>
        <p:spPr>
          <a:xfrm>
            <a:off x="5601505" y="3744652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FCBBC2A5-6ADE-4FC4-B775-F0A0B1CA0AEF}"/>
              </a:ext>
            </a:extLst>
          </p:cNvPr>
          <p:cNvSpPr/>
          <p:nvPr userDrawn="1"/>
        </p:nvSpPr>
        <p:spPr>
          <a:xfrm>
            <a:off x="5593493" y="5072608"/>
            <a:ext cx="6111119" cy="1177200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7988" y="1088740"/>
            <a:ext cx="3379762" cy="257297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D3D3A01-8AB9-41F1-893E-30590EE88E8E}"/>
              </a:ext>
            </a:extLst>
          </p:cNvPr>
          <p:cNvGrpSpPr/>
          <p:nvPr userDrawn="1"/>
        </p:nvGrpSpPr>
        <p:grpSpPr>
          <a:xfrm>
            <a:off x="407987" y="3559577"/>
            <a:ext cx="3389729" cy="2690231"/>
            <a:chOff x="5274143" y="3725742"/>
            <a:chExt cx="2592022" cy="207845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98D947E-A2C1-49A9-854C-1C75F146DC0B}"/>
                </a:ext>
              </a:extLst>
            </p:cNvPr>
            <p:cNvSpPr/>
            <p:nvPr/>
          </p:nvSpPr>
          <p:spPr>
            <a:xfrm>
              <a:off x="5274143" y="3725742"/>
              <a:ext cx="2590996" cy="2078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B034E5A1-769F-4F2B-9979-8A9648E1C5A7}"/>
                </a:ext>
              </a:extLst>
            </p:cNvPr>
            <p:cNvSpPr/>
            <p:nvPr/>
          </p:nvSpPr>
          <p:spPr>
            <a:xfrm>
              <a:off x="5275168" y="3725742"/>
              <a:ext cx="2590997" cy="2078449"/>
            </a:xfrm>
            <a:custGeom>
              <a:avLst/>
              <a:gdLst>
                <a:gd name="connsiteX0" fmla="*/ 514838 w 2590997"/>
                <a:gd name="connsiteY0" fmla="*/ 0 h 2078449"/>
                <a:gd name="connsiteX1" fmla="*/ 2590997 w 2590997"/>
                <a:gd name="connsiteY1" fmla="*/ 0 h 2078449"/>
                <a:gd name="connsiteX2" fmla="*/ 2590997 w 2590997"/>
                <a:gd name="connsiteY2" fmla="*/ 1378846 h 2078449"/>
                <a:gd name="connsiteX3" fmla="*/ 2590996 w 2590997"/>
                <a:gd name="connsiteY3" fmla="*/ 1378847 h 2078449"/>
                <a:gd name="connsiteX4" fmla="*/ 1891394 w 2590997"/>
                <a:gd name="connsiteY4" fmla="*/ 2078449 h 2078449"/>
                <a:gd name="connsiteX5" fmla="*/ 1727331 w 2590997"/>
                <a:gd name="connsiteY5" fmla="*/ 2078449 h 2078449"/>
                <a:gd name="connsiteX6" fmla="*/ 1727331 w 2590997"/>
                <a:gd name="connsiteY6" fmla="*/ 515181 h 2078449"/>
                <a:gd name="connsiteX7" fmla="*/ 0 w 2590997"/>
                <a:gd name="connsiteY7" fmla="*/ 515181 h 2078449"/>
                <a:gd name="connsiteX8" fmla="*/ 514838 w 2590997"/>
                <a:gd name="connsiteY8" fmla="*/ 0 h 207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997" h="2078449">
                  <a:moveTo>
                    <a:pt x="514838" y="0"/>
                  </a:moveTo>
                  <a:lnTo>
                    <a:pt x="2590997" y="0"/>
                  </a:lnTo>
                  <a:lnTo>
                    <a:pt x="2590997" y="1378846"/>
                  </a:lnTo>
                  <a:lnTo>
                    <a:pt x="2590996" y="1378847"/>
                  </a:lnTo>
                  <a:lnTo>
                    <a:pt x="1891394" y="2078449"/>
                  </a:lnTo>
                  <a:lnTo>
                    <a:pt x="1727331" y="2078449"/>
                  </a:lnTo>
                  <a:lnTo>
                    <a:pt x="1727331" y="515181"/>
                  </a:lnTo>
                  <a:lnTo>
                    <a:pt x="0" y="515181"/>
                  </a:lnTo>
                  <a:lnTo>
                    <a:pt x="5148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6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F5A63A48-D396-477D-A1A2-FD35BC6E6800}"/>
                </a:ext>
              </a:extLst>
            </p:cNvPr>
            <p:cNvSpPr/>
            <p:nvPr/>
          </p:nvSpPr>
          <p:spPr>
            <a:xfrm>
              <a:off x="5274864" y="5104588"/>
              <a:ext cx="856350" cy="699603"/>
            </a:xfrm>
            <a:custGeom>
              <a:avLst/>
              <a:gdLst>
                <a:gd name="connsiteX0" fmla="*/ 0 w 856350"/>
                <a:gd name="connsiteY0" fmla="*/ 0 h 699603"/>
                <a:gd name="connsiteX1" fmla="*/ 856350 w 856350"/>
                <a:gd name="connsiteY1" fmla="*/ 0 h 699603"/>
                <a:gd name="connsiteX2" fmla="*/ 856350 w 856350"/>
                <a:gd name="connsiteY2" fmla="*/ 699603 h 699603"/>
                <a:gd name="connsiteX3" fmla="*/ 0 w 856350"/>
                <a:gd name="connsiteY3" fmla="*/ 699603 h 699603"/>
                <a:gd name="connsiteX4" fmla="*/ 0 w 856350"/>
                <a:gd name="connsiteY4" fmla="*/ 0 h 69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50" h="699603">
                  <a:moveTo>
                    <a:pt x="0" y="0"/>
                  </a:moveTo>
                  <a:lnTo>
                    <a:pt x="856350" y="0"/>
                  </a:lnTo>
                  <a:lnTo>
                    <a:pt x="856350" y="699603"/>
                  </a:lnTo>
                  <a:lnTo>
                    <a:pt x="0" y="69960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6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sp>
        <p:nvSpPr>
          <p:cNvPr id="48" name="Рисунок 13">
            <a:extLst>
              <a:ext uri="{FF2B5EF4-FFF2-40B4-BE49-F238E27FC236}">
                <a16:creationId xmlns:a16="http://schemas.microsoft.com/office/drawing/2014/main" id="{6D4E6D65-E1DC-4D39-A22B-4383C1AD796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20336" y="2416325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9" name="Рисунок 13">
            <a:extLst>
              <a:ext uri="{FF2B5EF4-FFF2-40B4-BE49-F238E27FC236}">
                <a16:creationId xmlns:a16="http://schemas.microsoft.com/office/drawing/2014/main" id="{7566EF06-F4EE-4A93-B797-4D949201E3F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120336" y="1088740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0" name="Рисунок 13">
            <a:extLst>
              <a:ext uri="{FF2B5EF4-FFF2-40B4-BE49-F238E27FC236}">
                <a16:creationId xmlns:a16="http://schemas.microsoft.com/office/drawing/2014/main" id="{7106A8ED-F888-44BE-A61A-EA9C8336F0A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12324" y="5071496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1" name="Рисунок 13">
            <a:extLst>
              <a:ext uri="{FF2B5EF4-FFF2-40B4-BE49-F238E27FC236}">
                <a16:creationId xmlns:a16="http://schemas.microsoft.com/office/drawing/2014/main" id="{A0E2E3C1-C927-466D-A514-0CF5BDD71A6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20336" y="3743910"/>
            <a:ext cx="2592288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FE1D0395-BCDA-4800-8662-5483BEB92205}"/>
              </a:ext>
            </a:extLst>
          </p:cNvPr>
          <p:cNvCxnSpPr>
            <a:cxnSpLocks/>
            <a:stCxn id="43" idx="1"/>
            <a:endCxn id="2" idx="1"/>
          </p:cNvCxnSpPr>
          <p:nvPr userDrawn="1"/>
        </p:nvCxnSpPr>
        <p:spPr bwMode="auto">
          <a:xfrm flipV="1">
            <a:off x="3797716" y="1677340"/>
            <a:ext cx="1803789" cy="1882237"/>
          </a:xfrm>
          <a:prstGeom prst="bentConnector3">
            <a:avLst>
              <a:gd name="adj1" fmla="val 49868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Соединитель: уступ 103">
            <a:extLst>
              <a:ext uri="{FF2B5EF4-FFF2-40B4-BE49-F238E27FC236}">
                <a16:creationId xmlns:a16="http://schemas.microsoft.com/office/drawing/2014/main" id="{C521CB12-68BE-4D75-A3B8-991DB008D516}"/>
              </a:ext>
            </a:extLst>
          </p:cNvPr>
          <p:cNvCxnSpPr>
            <a:stCxn id="43" idx="1"/>
            <a:endCxn id="52" idx="1"/>
          </p:cNvCxnSpPr>
          <p:nvPr userDrawn="1"/>
        </p:nvCxnSpPr>
        <p:spPr bwMode="auto">
          <a:xfrm flipV="1">
            <a:off x="3797716" y="3005296"/>
            <a:ext cx="1803789" cy="554281"/>
          </a:xfrm>
          <a:prstGeom prst="bentConnector3">
            <a:avLst>
              <a:gd name="adj1" fmla="val 49868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Соединитель: уступ 105">
            <a:extLst>
              <a:ext uri="{FF2B5EF4-FFF2-40B4-BE49-F238E27FC236}">
                <a16:creationId xmlns:a16="http://schemas.microsoft.com/office/drawing/2014/main" id="{604AAE0C-ABB9-45E2-B06D-4ABF86F68204}"/>
              </a:ext>
            </a:extLst>
          </p:cNvPr>
          <p:cNvCxnSpPr>
            <a:stCxn id="43" idx="1"/>
            <a:endCxn id="53" idx="1"/>
          </p:cNvCxnSpPr>
          <p:nvPr userDrawn="1"/>
        </p:nvCxnSpPr>
        <p:spPr bwMode="auto">
          <a:xfrm>
            <a:off x="3797716" y="3559577"/>
            <a:ext cx="1803789" cy="773675"/>
          </a:xfrm>
          <a:prstGeom prst="bentConnector3">
            <a:avLst>
              <a:gd name="adj1" fmla="val 49868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Соединитель: уступ 107">
            <a:extLst>
              <a:ext uri="{FF2B5EF4-FFF2-40B4-BE49-F238E27FC236}">
                <a16:creationId xmlns:a16="http://schemas.microsoft.com/office/drawing/2014/main" id="{908E2E00-2DD2-45A0-96D4-298F474C1DBF}"/>
              </a:ext>
            </a:extLst>
          </p:cNvPr>
          <p:cNvCxnSpPr>
            <a:stCxn id="43" idx="1"/>
            <a:endCxn id="54" idx="1"/>
          </p:cNvCxnSpPr>
          <p:nvPr userDrawn="1"/>
        </p:nvCxnSpPr>
        <p:spPr bwMode="auto">
          <a:xfrm>
            <a:off x="3797716" y="3559577"/>
            <a:ext cx="1795777" cy="2101631"/>
          </a:xfrm>
          <a:prstGeom prst="bentConnector3">
            <a:avLst>
              <a:gd name="adj1" fmla="val 50133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Slide Number Placeholder 7">
            <a:extLst>
              <a:ext uri="{FF2B5EF4-FFF2-40B4-BE49-F238E27FC236}">
                <a16:creationId xmlns:a16="http://schemas.microsoft.com/office/drawing/2014/main" id="{D575D0C9-6508-40C1-98BA-4B4ADE37AE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Текст 3">
            <a:extLst>
              <a:ext uri="{FF2B5EF4-FFF2-40B4-BE49-F238E27FC236}">
                <a16:creationId xmlns:a16="http://schemas.microsoft.com/office/drawing/2014/main" id="{B9265922-E1C7-42C4-92A8-A04AF38F4E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762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хем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13">
            <a:extLst>
              <a:ext uri="{FF2B5EF4-FFF2-40B4-BE49-F238E27FC236}">
                <a16:creationId xmlns:a16="http://schemas.microsoft.com/office/drawing/2014/main" id="{B4112C69-B746-4E26-8F8D-69722E384B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076197" y="1094536"/>
            <a:ext cx="3650976" cy="2118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98F256F-6194-490C-839E-F1645E028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10080500" cy="29796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D3D3A01-8AB9-41F1-893E-30590EE88E8E}"/>
              </a:ext>
            </a:extLst>
          </p:cNvPr>
          <p:cNvGrpSpPr/>
          <p:nvPr userDrawn="1"/>
        </p:nvGrpSpPr>
        <p:grpSpPr>
          <a:xfrm>
            <a:off x="407987" y="1094537"/>
            <a:ext cx="2669267" cy="2118442"/>
            <a:chOff x="5274143" y="3725742"/>
            <a:chExt cx="2592022" cy="207845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98D947E-A2C1-49A9-854C-1C75F146DC0B}"/>
                </a:ext>
              </a:extLst>
            </p:cNvPr>
            <p:cNvSpPr/>
            <p:nvPr/>
          </p:nvSpPr>
          <p:spPr>
            <a:xfrm>
              <a:off x="5274143" y="3725742"/>
              <a:ext cx="2590996" cy="207845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B034E5A1-769F-4F2B-9979-8A9648E1C5A7}"/>
                </a:ext>
              </a:extLst>
            </p:cNvPr>
            <p:cNvSpPr/>
            <p:nvPr/>
          </p:nvSpPr>
          <p:spPr>
            <a:xfrm>
              <a:off x="5275168" y="3725742"/>
              <a:ext cx="2590997" cy="2078449"/>
            </a:xfrm>
            <a:custGeom>
              <a:avLst/>
              <a:gdLst>
                <a:gd name="connsiteX0" fmla="*/ 514838 w 2590997"/>
                <a:gd name="connsiteY0" fmla="*/ 0 h 2078449"/>
                <a:gd name="connsiteX1" fmla="*/ 2590997 w 2590997"/>
                <a:gd name="connsiteY1" fmla="*/ 0 h 2078449"/>
                <a:gd name="connsiteX2" fmla="*/ 2590997 w 2590997"/>
                <a:gd name="connsiteY2" fmla="*/ 1378846 h 2078449"/>
                <a:gd name="connsiteX3" fmla="*/ 2590996 w 2590997"/>
                <a:gd name="connsiteY3" fmla="*/ 1378847 h 2078449"/>
                <a:gd name="connsiteX4" fmla="*/ 1891394 w 2590997"/>
                <a:gd name="connsiteY4" fmla="*/ 2078449 h 2078449"/>
                <a:gd name="connsiteX5" fmla="*/ 1727331 w 2590997"/>
                <a:gd name="connsiteY5" fmla="*/ 2078449 h 2078449"/>
                <a:gd name="connsiteX6" fmla="*/ 1727331 w 2590997"/>
                <a:gd name="connsiteY6" fmla="*/ 515181 h 2078449"/>
                <a:gd name="connsiteX7" fmla="*/ 0 w 2590997"/>
                <a:gd name="connsiteY7" fmla="*/ 515181 h 2078449"/>
                <a:gd name="connsiteX8" fmla="*/ 514838 w 2590997"/>
                <a:gd name="connsiteY8" fmla="*/ 0 h 2078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997" h="2078449">
                  <a:moveTo>
                    <a:pt x="514838" y="0"/>
                  </a:moveTo>
                  <a:lnTo>
                    <a:pt x="2590997" y="0"/>
                  </a:lnTo>
                  <a:lnTo>
                    <a:pt x="2590997" y="1378846"/>
                  </a:lnTo>
                  <a:lnTo>
                    <a:pt x="2590996" y="1378847"/>
                  </a:lnTo>
                  <a:lnTo>
                    <a:pt x="1891394" y="2078449"/>
                  </a:lnTo>
                  <a:lnTo>
                    <a:pt x="1727331" y="2078449"/>
                  </a:lnTo>
                  <a:lnTo>
                    <a:pt x="1727331" y="515181"/>
                  </a:lnTo>
                  <a:lnTo>
                    <a:pt x="0" y="515181"/>
                  </a:lnTo>
                  <a:lnTo>
                    <a:pt x="5148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6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F5A63A48-D396-477D-A1A2-FD35BC6E6800}"/>
                </a:ext>
              </a:extLst>
            </p:cNvPr>
            <p:cNvSpPr/>
            <p:nvPr/>
          </p:nvSpPr>
          <p:spPr>
            <a:xfrm>
              <a:off x="5274864" y="5104588"/>
              <a:ext cx="856350" cy="699603"/>
            </a:xfrm>
            <a:custGeom>
              <a:avLst/>
              <a:gdLst>
                <a:gd name="connsiteX0" fmla="*/ 0 w 856350"/>
                <a:gd name="connsiteY0" fmla="*/ 0 h 699603"/>
                <a:gd name="connsiteX1" fmla="*/ 856350 w 856350"/>
                <a:gd name="connsiteY1" fmla="*/ 0 h 699603"/>
                <a:gd name="connsiteX2" fmla="*/ 856350 w 856350"/>
                <a:gd name="connsiteY2" fmla="*/ 699603 h 699603"/>
                <a:gd name="connsiteX3" fmla="*/ 0 w 856350"/>
                <a:gd name="connsiteY3" fmla="*/ 699603 h 699603"/>
                <a:gd name="connsiteX4" fmla="*/ 0 w 856350"/>
                <a:gd name="connsiteY4" fmla="*/ 0 h 69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6350" h="699603">
                  <a:moveTo>
                    <a:pt x="0" y="0"/>
                  </a:moveTo>
                  <a:lnTo>
                    <a:pt x="856350" y="0"/>
                  </a:lnTo>
                  <a:lnTo>
                    <a:pt x="856350" y="699603"/>
                  </a:lnTo>
                  <a:lnTo>
                    <a:pt x="0" y="69960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86000">
                  <a:schemeClr val="accent2">
                    <a:lumMod val="75000"/>
                  </a:schemeClr>
                </a:gs>
              </a:gsLst>
              <a:lin ang="81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663EF5-10C4-49EC-88C8-16AF90F8EC81}"/>
              </a:ext>
            </a:extLst>
          </p:cNvPr>
          <p:cNvSpPr/>
          <p:nvPr userDrawn="1"/>
        </p:nvSpPr>
        <p:spPr>
          <a:xfrm>
            <a:off x="407988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0AB26E0-BFEB-4CB9-866C-38ED55F1659D}"/>
              </a:ext>
            </a:extLst>
          </p:cNvPr>
          <p:cNvSpPr/>
          <p:nvPr userDrawn="1"/>
        </p:nvSpPr>
        <p:spPr>
          <a:xfrm>
            <a:off x="3309433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9767F2-69AD-4667-BD01-FD679E69D2E5}"/>
              </a:ext>
            </a:extLst>
          </p:cNvPr>
          <p:cNvSpPr/>
          <p:nvPr userDrawn="1"/>
        </p:nvSpPr>
        <p:spPr>
          <a:xfrm>
            <a:off x="6210878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AFB284E-8083-456D-A09D-9AD94EFB6B66}"/>
              </a:ext>
            </a:extLst>
          </p:cNvPr>
          <p:cNvSpPr/>
          <p:nvPr userDrawn="1"/>
        </p:nvSpPr>
        <p:spPr>
          <a:xfrm>
            <a:off x="9112323" y="3800732"/>
            <a:ext cx="2668210" cy="2408962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R="0" lvl="0" indent="0" algn="ctr" defTabSz="89535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</a:pPr>
            <a:endParaRPr kumimoji="0" lang="ru-RU" sz="1200" b="0" i="0" u="none" strike="noStrike" cap="none" spc="0" normalizeH="0" baseline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9" name="Рисунок 13">
            <a:extLst>
              <a:ext uri="{FF2B5EF4-FFF2-40B4-BE49-F238E27FC236}">
                <a16:creationId xmlns:a16="http://schemas.microsoft.com/office/drawing/2014/main" id="{7566EF06-F4EE-4A93-B797-4D949201E3F2}"/>
              </a:ext>
            </a:extLst>
          </p:cNvPr>
          <p:cNvSpPr>
            <a:spLocks noGrp="1"/>
          </p:cNvSpPr>
          <p:nvPr userDrawn="1">
            <p:ph type="pic" sz="quarter" idx="28"/>
          </p:nvPr>
        </p:nvSpPr>
        <p:spPr>
          <a:xfrm>
            <a:off x="407989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Рисунок 13">
            <a:extLst>
              <a:ext uri="{FF2B5EF4-FFF2-40B4-BE49-F238E27FC236}">
                <a16:creationId xmlns:a16="http://schemas.microsoft.com/office/drawing/2014/main" id="{089C0836-FFC4-4181-9B0B-4CBF759FA12B}"/>
              </a:ext>
            </a:extLst>
          </p:cNvPr>
          <p:cNvSpPr>
            <a:spLocks noGrp="1"/>
          </p:cNvSpPr>
          <p:nvPr userDrawn="1">
            <p:ph type="pic" sz="quarter" idx="31"/>
          </p:nvPr>
        </p:nvSpPr>
        <p:spPr>
          <a:xfrm>
            <a:off x="3309434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Рисунок 13">
            <a:extLst>
              <a:ext uri="{FF2B5EF4-FFF2-40B4-BE49-F238E27FC236}">
                <a16:creationId xmlns:a16="http://schemas.microsoft.com/office/drawing/2014/main" id="{7C34B081-7BFA-4FAA-A1B8-26D73B20EB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10879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4" name="Рисунок 13">
            <a:extLst>
              <a:ext uri="{FF2B5EF4-FFF2-40B4-BE49-F238E27FC236}">
                <a16:creationId xmlns:a16="http://schemas.microsoft.com/office/drawing/2014/main" id="{EABCF6EC-FCA7-4E6F-88B2-8F2EA1E9736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9112323" y="3645023"/>
            <a:ext cx="2668209" cy="117831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  <a:alpha val="0"/>
                  </a:schemeClr>
                </a:solidFill>
              </a:defRPr>
            </a:lvl1pPr>
          </a:lstStyle>
          <a:p>
            <a:endParaRPr lang="ru-RU" dirty="0"/>
          </a:p>
        </p:txBody>
      </p: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0FACF3B4-FE73-478B-9B33-C2D638004E3F}"/>
              </a:ext>
            </a:extLst>
          </p:cNvPr>
          <p:cNvCxnSpPr>
            <a:cxnSpLocks/>
            <a:stCxn id="41" idx="2"/>
            <a:endCxn id="24" idx="0"/>
          </p:cNvCxnSpPr>
          <p:nvPr userDrawn="1"/>
        </p:nvCxnSpPr>
        <p:spPr bwMode="auto">
          <a:xfrm rot="16200000" flipH="1">
            <a:off x="5878238" y="-923167"/>
            <a:ext cx="432044" cy="87043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6900C73B-6B44-441C-9C79-A94A2976EF5D}"/>
              </a:ext>
            </a:extLst>
          </p:cNvPr>
          <p:cNvCxnSpPr>
            <a:cxnSpLocks/>
            <a:stCxn id="41" idx="2"/>
            <a:endCxn id="23" idx="0"/>
          </p:cNvCxnSpPr>
          <p:nvPr userDrawn="1"/>
        </p:nvCxnSpPr>
        <p:spPr bwMode="auto">
          <a:xfrm rot="16200000" flipH="1">
            <a:off x="4427516" y="527555"/>
            <a:ext cx="432044" cy="58028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078616EC-DCBB-4038-8A71-5156492E64C7}"/>
              </a:ext>
            </a:extLst>
          </p:cNvPr>
          <p:cNvCxnSpPr>
            <a:cxnSpLocks/>
            <a:stCxn id="41" idx="2"/>
            <a:endCxn id="22" idx="0"/>
          </p:cNvCxnSpPr>
          <p:nvPr userDrawn="1"/>
        </p:nvCxnSpPr>
        <p:spPr bwMode="auto">
          <a:xfrm rot="16200000" flipH="1">
            <a:off x="2976793" y="1978277"/>
            <a:ext cx="432044" cy="290144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D2D676D9-56D4-49CA-B9B7-43797F365628}"/>
              </a:ext>
            </a:extLst>
          </p:cNvPr>
          <p:cNvCxnSpPr>
            <a:cxnSpLocks/>
            <a:stCxn id="41" idx="2"/>
            <a:endCxn id="49" idx="0"/>
          </p:cNvCxnSpPr>
          <p:nvPr userDrawn="1"/>
        </p:nvCxnSpPr>
        <p:spPr bwMode="auto">
          <a:xfrm rot="16200000" flipH="1">
            <a:off x="1526071" y="3429000"/>
            <a:ext cx="432044" cy="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gradFill>
              <a:gsLst>
                <a:gs pos="55000">
                  <a:schemeClr val="bg2"/>
                </a:gs>
                <a:gs pos="100000">
                  <a:schemeClr val="accent1"/>
                </a:gs>
              </a:gsLst>
              <a:lin ang="0" scaled="0"/>
            </a:gradFill>
            <a:prstDash val="solid"/>
            <a:round/>
            <a:headEnd type="none" w="med" len="med"/>
            <a:tailEnd type="arrow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Slide Number Placeholder 7">
            <a:extLst>
              <a:ext uri="{FF2B5EF4-FFF2-40B4-BE49-F238E27FC236}">
                <a16:creationId xmlns:a16="http://schemas.microsoft.com/office/drawing/2014/main" id="{13057BA5-882A-4E38-BD39-E7A78D295C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7" name="Текст 3">
            <a:extLst>
              <a:ext uri="{FF2B5EF4-FFF2-40B4-BE49-F238E27FC236}">
                <a16:creationId xmlns:a16="http://schemas.microsoft.com/office/drawing/2014/main" id="{74A28709-B960-483D-A48B-A5375DE00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916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998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984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2.xml"/><Relationship Id="rId47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slideLayout" Target="../slideLayouts/slideLayout78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42" Type="http://schemas.openxmlformats.org/officeDocument/2006/relationships/tags" Target="../tags/tag4.xml"/><Relationship Id="rId50" Type="http://schemas.openxmlformats.org/officeDocument/2006/relationships/image" Target="../media/image3.sv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41" Type="http://schemas.openxmlformats.org/officeDocument/2006/relationships/vmlDrawing" Target="../drawings/vmlDrawing2.v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40" Type="http://schemas.openxmlformats.org/officeDocument/2006/relationships/theme" Target="../theme/theme2.xml"/><Relationship Id="rId45" Type="http://schemas.openxmlformats.org/officeDocument/2006/relationships/image" Target="../media/image1.emf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4" Type="http://schemas.openxmlformats.org/officeDocument/2006/relationships/oleObject" Target="../embeddings/oleObject2.bin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43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1987352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" name="Слайд think-cell" r:id="rId44" imgW="360" imgH="360" progId="TCLayout.ActiveDocument.1">
                  <p:embed/>
                </p:oleObj>
              </mc:Choice>
              <mc:Fallback>
                <p:oleObj name="Слайд think-cell" r:id="rId4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 algn="ctr" defTabSz="895350" eaLnBrk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2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4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3793" r:id="rId20"/>
    <p:sldLayoutId id="2147483794" r:id="rId21"/>
    <p:sldLayoutId id="2147483795" r:id="rId22"/>
    <p:sldLayoutId id="2147483796" r:id="rId23"/>
    <p:sldLayoutId id="2147483797" r:id="rId24"/>
    <p:sldLayoutId id="2147483798" r:id="rId25"/>
    <p:sldLayoutId id="2147483799" r:id="rId26"/>
    <p:sldLayoutId id="2147483800" r:id="rId27"/>
    <p:sldLayoutId id="2147483801" r:id="rId28"/>
    <p:sldLayoutId id="2147483802" r:id="rId29"/>
    <p:sldLayoutId id="2147483803" r:id="rId30"/>
    <p:sldLayoutId id="2147483804" r:id="rId31"/>
    <p:sldLayoutId id="2147483805" r:id="rId32"/>
    <p:sldLayoutId id="2147483806" r:id="rId33"/>
    <p:sldLayoutId id="2147483807" r:id="rId34"/>
    <p:sldLayoutId id="2147483808" r:id="rId35"/>
    <p:sldLayoutId id="2147483809" r:id="rId36"/>
    <p:sldLayoutId id="2147483810" r:id="rId37"/>
    <p:sldLayoutId id="2147483811" r:id="rId38"/>
    <p:sldLayoutId id="2147483812" r:id="rId39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4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" name="Слайд think-cell" r:id="rId44" imgW="360" imgH="360" progId="TCLayout.ActiveDocument.1">
                  <p:embed/>
                </p:oleObj>
              </mc:Choice>
              <mc:Fallback>
                <p:oleObj name="Слайд think-cell" r:id="rId44" imgW="360" imgH="360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 algn="ctr" defTabSz="895350" eaLnBrk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20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46">
            <a:extLst>
              <a:ext uri="{96DAC541-7B7A-43D3-8B79-37D633B846F1}">
                <asvg:svgBlip xmlns=""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3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  <p:sldLayoutId id="2147483840" r:id="rId27"/>
    <p:sldLayoutId id="2147483841" r:id="rId28"/>
    <p:sldLayoutId id="2147483842" r:id="rId29"/>
    <p:sldLayoutId id="2147483843" r:id="rId30"/>
    <p:sldLayoutId id="2147483844" r:id="rId31"/>
    <p:sldLayoutId id="2147483845" r:id="rId32"/>
    <p:sldLayoutId id="2147483846" r:id="rId33"/>
    <p:sldLayoutId id="2147483847" r:id="rId34"/>
    <p:sldLayoutId id="2147483848" r:id="rId35"/>
    <p:sldLayoutId id="2147483849" r:id="rId36"/>
    <p:sldLayoutId id="2147483850" r:id="rId37"/>
    <p:sldLayoutId id="2147483851" r:id="rId38"/>
    <p:sldLayoutId id="2147483852" r:id="rId39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9.xml"/><Relationship Id="rId7" Type="http://schemas.openxmlformats.org/officeDocument/2006/relationships/image" Target="../media/image9.jp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6666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6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32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5" name="Заголовок 24">
            <a:extLst>
              <a:ext uri="{FF2B5EF4-FFF2-40B4-BE49-F238E27FC236}">
                <a16:creationId xmlns:a16="http://schemas.microsoft.com/office/drawing/2014/main" id="{A00AD889-1B08-40EF-826B-F3943CEC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2" y="2024844"/>
            <a:ext cx="9793088" cy="2160694"/>
          </a:xfrm>
        </p:spPr>
        <p:txBody>
          <a:bodyPr/>
          <a:lstStyle/>
          <a:p>
            <a:pPr lvl="0" defTabSz="895350" eaLnBrk="1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ru-RU" altLang="ru-RU" sz="3200" dirty="0" smtClean="0">
                <a:latin typeface="Arial" charset="0"/>
              </a:rPr>
              <a:t/>
            </a:r>
            <a:br>
              <a:rPr lang="ru-RU" altLang="ru-RU" sz="3200" dirty="0" smtClean="0">
                <a:latin typeface="Arial" charset="0"/>
              </a:rPr>
            </a:br>
            <a:r>
              <a:rPr lang="ru-RU" altLang="ru-RU" sz="3200" dirty="0" smtClean="0">
                <a:latin typeface="Arial" charset="0"/>
              </a:rPr>
              <a:t/>
            </a:r>
            <a:br>
              <a:rPr lang="ru-RU" altLang="ru-RU" sz="3200" dirty="0" smtClean="0">
                <a:latin typeface="Arial" charset="0"/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altLang="ru-RU" sz="32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altLang="ru-RU" sz="3200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2800" dirty="0" smtClean="0"/>
              <a:t>Групповой </a:t>
            </a:r>
            <a:r>
              <a:rPr lang="ru-RU" sz="2800" dirty="0"/>
              <a:t>несчастный случай с работниками кислородного цеха производства энергоресурсов </a:t>
            </a:r>
            <a:br>
              <a:rPr lang="ru-RU" sz="2800" dirty="0"/>
            </a:br>
            <a:r>
              <a:rPr lang="ru-RU" sz="2800" dirty="0"/>
              <a:t>ПАО «Северсталь»</a:t>
            </a:r>
          </a:p>
        </p:txBody>
      </p:sp>
    </p:spTree>
    <p:extLst>
      <p:ext uri="{BB962C8B-B14F-4D97-AF65-F5344CB8AC3E}">
        <p14:creationId xmlns:p14="http://schemas.microsoft.com/office/powerpoint/2010/main" val="118826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34478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2000" b="1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C27FE7-7F22-7948-8D67-F0CF8B3101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CAC58-44C9-4DC0-A6AF-0B4057C34224}" type="slidenum">
              <a:rPr kumimoji="0" 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5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B1B522-A3B1-874F-A488-36C732F8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156" y="286722"/>
            <a:ext cx="10379284" cy="297962"/>
          </a:xfrm>
        </p:spPr>
        <p:txBody>
          <a:bodyPr/>
          <a:lstStyle/>
          <a:p>
            <a:r>
              <a:rPr lang="ru-RU" dirty="0"/>
              <a:t>Краткое описание происшествия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356" y="725653"/>
            <a:ext cx="11472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95350">
              <a:buClr>
                <a:srgbClr val="FF0000"/>
              </a:buClr>
              <a:defRPr/>
            </a:pPr>
            <a:r>
              <a:rPr lang="ru-RU" sz="1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05.07.2024 в 12:59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слесаря-ремонтника кислородного цеха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(далее КЦ) производили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открытие задвижки на эстакаде трубопроводов (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отм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+7,0 м)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подачи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кислорода в кислородопровод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цеха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ремонта промышленного оборудования (далее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ЦРПО)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после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проведения ремонтных работ. Работа выполнялась в присутствии допускающего, находящегося на отметке 0,0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м.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момент открытия задвижки произошел хлопок с возгоранием, в результате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два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работника получили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ожоги. Один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слесарь-ремонтник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(бригадир) получил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тяжелую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травму: термический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ожог пламенем лица, туловища, верхних и нижних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конечностей;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35% поверхности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тела; тяжёлый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ожоговый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шок. Второй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слесарь-ремонтник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смертельную травму: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ожог 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неуточненной локализации с указанием площади пораженной поверхности тела 90% и 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более.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defTabSz="895350">
              <a:buClr>
                <a:srgbClr val="FF0000"/>
              </a:buClr>
              <a:defRPr/>
            </a:pP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defTabSz="895350">
              <a:buClr>
                <a:srgbClr val="FF0000"/>
              </a:buClr>
              <a:defRPr/>
            </a:pPr>
            <a:endParaRPr lang="ru-RU" sz="1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04" y="2240324"/>
            <a:ext cx="3004940" cy="4140807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10156" y="2240324"/>
            <a:ext cx="5454573" cy="370507"/>
          </a:xfrm>
          <a:prstGeom prst="rect">
            <a:avLst/>
          </a:prstGeom>
        </p:spPr>
        <p:txBody>
          <a:bodyPr vert="horz" wrap="square" lIns="0" tIns="36000" rIns="0" bIns="0" rtlCol="0" anchor="ctr">
            <a:normAutofit/>
          </a:bodyPr>
          <a:lstStyle>
            <a:lvl1pPr algn="l" defTabSz="883649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i="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41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3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24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65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pPr marL="0" marR="0" lvl="0" indent="0" algn="ctr" defTabSz="883649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Схема места несчастного случая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464152" y="2610830"/>
            <a:ext cx="3204356" cy="3590477"/>
            <a:chOff x="659396" y="972520"/>
            <a:chExt cx="3600400" cy="481336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396" y="972520"/>
              <a:ext cx="3600400" cy="4813369"/>
            </a:xfrm>
            <a:prstGeom prst="rect">
              <a:avLst/>
            </a:prstGeom>
          </p:spPr>
        </p:pic>
        <p:sp>
          <p:nvSpPr>
            <p:cNvPr id="15" name="5-конечная звезда 14"/>
            <p:cNvSpPr/>
            <p:nvPr/>
          </p:nvSpPr>
          <p:spPr>
            <a:xfrm>
              <a:off x="1955540" y="1592796"/>
              <a:ext cx="252028" cy="216024"/>
            </a:xfrm>
            <a:prstGeom prst="star5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ctr" defTabSz="895350"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None/>
              </a:pPr>
              <a:endParaRPr lang="ru-RU" sz="1200" dirty="0" err="1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6339043" y="2240324"/>
            <a:ext cx="5454573" cy="370507"/>
          </a:xfrm>
          <a:prstGeom prst="rect">
            <a:avLst/>
          </a:prstGeom>
        </p:spPr>
        <p:txBody>
          <a:bodyPr vert="horz" wrap="square" lIns="0" tIns="36000" rIns="0" bIns="0" rtlCol="0" anchor="ctr">
            <a:normAutofit/>
          </a:bodyPr>
          <a:lstStyle>
            <a:lvl1pPr algn="l" defTabSz="883649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i="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41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3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24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65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pPr marL="0" marR="0" lvl="0" indent="0" algn="ctr" defTabSz="883649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Фото с места несчастного случая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6182762" y="6201308"/>
            <a:ext cx="252028" cy="216024"/>
          </a:xfrm>
          <a:prstGeom prst="star5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 defTabSz="8953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1200" dirty="0" err="1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7834" y="6207848"/>
            <a:ext cx="50687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Место выполнения работ – площадка обслуживания задвижки Кт-129</a:t>
            </a:r>
          </a:p>
        </p:txBody>
      </p:sp>
    </p:spTree>
    <p:extLst>
      <p:ext uri="{BB962C8B-B14F-4D97-AF65-F5344CB8AC3E}">
        <p14:creationId xmlns:p14="http://schemas.microsoft.com/office/powerpoint/2010/main" val="223984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988" y="270187"/>
            <a:ext cx="10379284" cy="559572"/>
          </a:xfrm>
        </p:spPr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10916934" y="3112310"/>
            <a:ext cx="863476" cy="16158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71F5E-B105-F846-8C78-50BC8A6B4F16}"/>
              </a:ext>
            </a:extLst>
          </p:cNvPr>
          <p:cNvSpPr txBox="1">
            <a:spLocks noChangeAspect="1"/>
          </p:cNvSpPr>
          <p:nvPr/>
        </p:nvSpPr>
        <p:spPr>
          <a:xfrm>
            <a:off x="8616280" y="476672"/>
            <a:ext cx="235783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08000" indent="-10800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000">
                <a:solidFill>
                  <a:srgbClr val="49535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F6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Корневые причины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C71F5E-B105-F846-8C78-50BC8A6B4F16}"/>
              </a:ext>
            </a:extLst>
          </p:cNvPr>
          <p:cNvSpPr txBox="1">
            <a:spLocks noChangeAspect="1"/>
          </p:cNvSpPr>
          <p:nvPr/>
        </p:nvSpPr>
        <p:spPr>
          <a:xfrm>
            <a:off x="3076230" y="428295"/>
            <a:ext cx="2943921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08000" indent="-10800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000">
                <a:solidFill>
                  <a:srgbClr val="49535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F6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Непосредственные причины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35">
            <a:extLst>
              <a:ext uri="{FF2B5EF4-FFF2-40B4-BE49-F238E27FC236}">
                <a16:creationId xmlns:a16="http://schemas.microsoft.com/office/drawing/2014/main" id="{542DF8F7-E039-F94D-B451-96552FF68EF7}"/>
              </a:ext>
            </a:extLst>
          </p:cNvPr>
          <p:cNvSpPr/>
          <p:nvPr/>
        </p:nvSpPr>
        <p:spPr>
          <a:xfrm>
            <a:off x="233227" y="2109492"/>
            <a:ext cx="2052228" cy="1800199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0" rIns="36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100" b="1" dirty="0">
                <a:solidFill>
                  <a:srgbClr val="FFFFFF"/>
                </a:solidFill>
                <a:latin typeface="+mj-lt"/>
              </a:rPr>
              <a:t>Критический </a:t>
            </a:r>
            <a:r>
              <a:rPr lang="ru-RU" sz="1100" b="1" dirty="0" smtClean="0">
                <a:solidFill>
                  <a:srgbClr val="FFFFFF"/>
                </a:solidFill>
                <a:latin typeface="+mj-lt"/>
              </a:rPr>
              <a:t>фактор № 1:</a:t>
            </a:r>
          </a:p>
          <a:p>
            <a:pPr defTabSz="895350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100" dirty="0">
                <a:solidFill>
                  <a:schemeClr val="bg1"/>
                </a:solidFill>
                <a:latin typeface="+mj-lt"/>
              </a:rPr>
              <a:t>Арматура на </a:t>
            </a:r>
            <a:r>
              <a:rPr lang="ru-RU" sz="1100" dirty="0" err="1">
                <a:solidFill>
                  <a:schemeClr val="bg1"/>
                </a:solidFill>
                <a:latin typeface="+mj-lt"/>
              </a:rPr>
              <a:t>кислородопроводе</a:t>
            </a:r>
            <a:r>
              <a:rPr lang="ru-RU" sz="1100" dirty="0">
                <a:solidFill>
                  <a:schemeClr val="bg1"/>
                </a:solidFill>
                <a:latin typeface="+mj-lt"/>
              </a:rPr>
              <a:t> выполнена из сплава </a:t>
            </a:r>
            <a:r>
              <a:rPr lang="ru-RU" sz="1100" dirty="0" smtClean="0">
                <a:solidFill>
                  <a:schemeClr val="bg1"/>
                </a:solidFill>
                <a:latin typeface="+mj-lt"/>
              </a:rPr>
              <a:t>титана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9237" y="1082166"/>
            <a:ext cx="4042507" cy="1095832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 defTabSz="844083"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При осуществлении ПК </a:t>
            </a:r>
            <a:r>
              <a:rPr lang="ru-RU" sz="1100" dirty="0" smtClean="0">
                <a:solidFill>
                  <a:schemeClr val="tx1"/>
                </a:solidFill>
              </a:rPr>
              <a:t>ответственным </a:t>
            </a:r>
            <a:r>
              <a:rPr lang="ru-RU" sz="1100" dirty="0">
                <a:solidFill>
                  <a:schemeClr val="tx1"/>
                </a:solidFill>
              </a:rPr>
              <a:t>за </a:t>
            </a:r>
            <a:r>
              <a:rPr lang="ru-RU" sz="1100" dirty="0" smtClean="0">
                <a:solidFill>
                  <a:schemeClr val="tx1"/>
                </a:solidFill>
              </a:rPr>
              <a:t>безопасную </a:t>
            </a:r>
            <a:r>
              <a:rPr lang="ru-RU" sz="1100" dirty="0">
                <a:solidFill>
                  <a:schemeClr val="tx1"/>
                </a:solidFill>
              </a:rPr>
              <a:t>эксплуатацию </a:t>
            </a:r>
            <a:r>
              <a:rPr lang="ru-RU" sz="1100" dirty="0" smtClean="0">
                <a:solidFill>
                  <a:schemeClr val="tx1"/>
                </a:solidFill>
              </a:rPr>
              <a:t>кислородопровода менеджером </a:t>
            </a:r>
            <a:r>
              <a:rPr lang="ru-RU" sz="1100" dirty="0">
                <a:solidFill>
                  <a:schemeClr val="tx1"/>
                </a:solidFill>
              </a:rPr>
              <a:t>по эксплуатации сетей ПРВ КЦ </a:t>
            </a:r>
            <a:r>
              <a:rPr lang="ru-RU" sz="1100" dirty="0">
                <a:solidFill>
                  <a:schemeClr val="tx1"/>
                </a:solidFill>
              </a:rPr>
              <a:t>не </a:t>
            </a:r>
            <a:r>
              <a:rPr lang="ru-RU" sz="1100" dirty="0">
                <a:solidFill>
                  <a:schemeClr val="tx1"/>
                </a:solidFill>
              </a:rPr>
              <a:t>было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выявлено отсутствие паспорта на арматуру и, как следствие, не проверено её соответствие требованиям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ПБ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23335" y="2555006"/>
            <a:ext cx="4042507" cy="892090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lvl="0" algn="just" defTabSz="844083"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Отсутствие полной ревизии арматуры, находящейся в эксплуатации более 20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лет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23335" y="4078569"/>
            <a:ext cx="4042507" cy="1092321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При проведении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ЭПБ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не проводилась проверка соответствия арматуры проекту и установленным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требованиям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25240" y="3820518"/>
            <a:ext cx="5055170" cy="711076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Некачественное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проведение ЭПБ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экспертными организациями                     АО «</a:t>
            </a:r>
            <a:r>
              <a:rPr lang="ru-RU" sz="1100" dirty="0" err="1" smtClean="0">
                <a:solidFill>
                  <a:schemeClr val="tx1"/>
                </a:solidFill>
                <a:latin typeface="+mj-lt"/>
              </a:rPr>
              <a:t>Системэнерго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» и ООО «Промышленная экспертиза» –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не проводилась оценка соответствия установленной арматуры проекту и требованиям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ПБ</a:t>
            </a:r>
            <a:endParaRPr lang="ru-RU" sz="11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25239" y="4708823"/>
            <a:ext cx="5055171" cy="712800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44083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Отсутствие </a:t>
            </a:r>
            <a:r>
              <a:rPr lang="ru-RU" sz="1100" dirty="0">
                <a:solidFill>
                  <a:schemeClr val="tx1"/>
                </a:solidFill>
                <a:latin typeface="+mj-lt"/>
              </a:rPr>
              <a:t>контроля за качеством проведения ЭПБ объектов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ПРВ со стороны ответственных за безопасную эксплуатацию, исправное состояние и осуществление производственного контроля при эксплуатации </a:t>
            </a:r>
            <a:r>
              <a:rPr lang="ru-RU" sz="1100" dirty="0">
                <a:solidFill>
                  <a:schemeClr val="tx1"/>
                </a:solidFill>
              </a:rPr>
              <a:t>объектов ПРВ </a:t>
            </a:r>
            <a:endParaRPr lang="ru-RU" sz="11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21139" y="1082166"/>
            <a:ext cx="5055171" cy="1095832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Ответственный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за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безопасную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эксплуатацию </a:t>
            </a:r>
            <a:r>
              <a:rPr lang="ru-RU" sz="1100" dirty="0">
                <a:solidFill>
                  <a:schemeClr val="tx1"/>
                </a:solidFill>
              </a:rPr>
              <a:t>кислородопровода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не обеспечил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наличие необходимой технической документации и соответствие арматуры кислородопровода требованиям ПБ, считая положительное заключение ЭПБ достаточным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725239" y="2555006"/>
            <a:ext cx="5047502" cy="892090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>
                <a:solidFill>
                  <a:schemeClr val="tx1"/>
                </a:solidFill>
                <a:latin typeface="+mj-lt"/>
              </a:rPr>
              <a:t>Отсутствие в государственных (распространяющихся на объекты металлургии) и локальных нормативных актах требований по ревизии запорной арматуры в части её периодичности и объема – риски, связанные с отсутствием ревизии не были 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выявлены</a:t>
            </a:r>
          </a:p>
        </p:txBody>
      </p:sp>
      <p:cxnSp>
        <p:nvCxnSpPr>
          <p:cNvPr id="6" name="Прямая со стрелкой 5"/>
          <p:cNvCxnSpPr>
            <a:stCxn id="16" idx="3"/>
          </p:cNvCxnSpPr>
          <p:nvPr/>
        </p:nvCxnSpPr>
        <p:spPr bwMode="auto">
          <a:xfrm flipV="1">
            <a:off x="6565842" y="4201112"/>
            <a:ext cx="167066" cy="4236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Прямая со стрелкой 7"/>
          <p:cNvCxnSpPr>
            <a:endCxn id="21" idx="1"/>
          </p:cNvCxnSpPr>
          <p:nvPr/>
        </p:nvCxnSpPr>
        <p:spPr bwMode="auto">
          <a:xfrm>
            <a:off x="6565843" y="4624729"/>
            <a:ext cx="159396" cy="4404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 стрелкой 9"/>
          <p:cNvCxnSpPr>
            <a:stCxn id="17" idx="3"/>
            <a:endCxn id="22" idx="1"/>
          </p:cNvCxnSpPr>
          <p:nvPr/>
        </p:nvCxnSpPr>
        <p:spPr bwMode="auto">
          <a:xfrm>
            <a:off x="6561744" y="1630082"/>
            <a:ext cx="15939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>
            <a:stCxn id="18" idx="3"/>
          </p:cNvCxnSpPr>
          <p:nvPr/>
        </p:nvCxnSpPr>
        <p:spPr bwMode="auto">
          <a:xfrm flipV="1">
            <a:off x="6565842" y="3000406"/>
            <a:ext cx="167064" cy="6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13" idx="3"/>
            <a:endCxn id="17" idx="1"/>
          </p:cNvCxnSpPr>
          <p:nvPr/>
        </p:nvCxnSpPr>
        <p:spPr bwMode="auto">
          <a:xfrm flipV="1">
            <a:off x="2285455" y="1630082"/>
            <a:ext cx="233782" cy="137951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8" idx="1"/>
          </p:cNvCxnSpPr>
          <p:nvPr/>
        </p:nvCxnSpPr>
        <p:spPr bwMode="auto">
          <a:xfrm flipV="1">
            <a:off x="2277786" y="3001051"/>
            <a:ext cx="245549" cy="854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3" idx="3"/>
            <a:endCxn id="16" idx="1"/>
          </p:cNvCxnSpPr>
          <p:nvPr/>
        </p:nvCxnSpPr>
        <p:spPr bwMode="auto">
          <a:xfrm>
            <a:off x="2285455" y="3009592"/>
            <a:ext cx="237880" cy="161513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7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C71F5E-B105-F846-8C78-50BC8A6B4F16}"/>
              </a:ext>
            </a:extLst>
          </p:cNvPr>
          <p:cNvSpPr txBox="1">
            <a:spLocks noChangeAspect="1"/>
          </p:cNvSpPr>
          <p:nvPr/>
        </p:nvSpPr>
        <p:spPr>
          <a:xfrm>
            <a:off x="8616280" y="476672"/>
            <a:ext cx="2357838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08000" indent="-10800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000">
                <a:solidFill>
                  <a:srgbClr val="49535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F6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Корневые причины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C71F5E-B105-F846-8C78-50BC8A6B4F16}"/>
              </a:ext>
            </a:extLst>
          </p:cNvPr>
          <p:cNvSpPr txBox="1">
            <a:spLocks noChangeAspect="1"/>
          </p:cNvSpPr>
          <p:nvPr/>
        </p:nvSpPr>
        <p:spPr>
          <a:xfrm>
            <a:off x="3146660" y="476671"/>
            <a:ext cx="3093355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108000" indent="-108000" defTabSz="9144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000">
                <a:solidFill>
                  <a:srgbClr val="49535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F6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Непосредственные причины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35">
            <a:extLst>
              <a:ext uri="{FF2B5EF4-FFF2-40B4-BE49-F238E27FC236}">
                <a16:creationId xmlns:a16="http://schemas.microsoft.com/office/drawing/2014/main" id="{542DF8F7-E039-F94D-B451-96552FF68EF7}"/>
              </a:ext>
            </a:extLst>
          </p:cNvPr>
          <p:cNvSpPr/>
          <p:nvPr/>
        </p:nvSpPr>
        <p:spPr>
          <a:xfrm>
            <a:off x="227348" y="2060848"/>
            <a:ext cx="2088232" cy="1800199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0" rIns="36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100" b="1" dirty="0">
                <a:solidFill>
                  <a:srgbClr val="FFFFFF"/>
                </a:solidFill>
              </a:rPr>
              <a:t>Критический </a:t>
            </a:r>
            <a:r>
              <a:rPr lang="ru-RU" sz="1100" b="1" dirty="0" smtClean="0">
                <a:solidFill>
                  <a:srgbClr val="FFFFFF"/>
                </a:solidFill>
              </a:rPr>
              <a:t>фактор № 2:</a:t>
            </a:r>
          </a:p>
          <a:p>
            <a:pPr defTabSz="895350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100" dirty="0">
                <a:solidFill>
                  <a:schemeClr val="bg1"/>
                </a:solidFill>
              </a:rPr>
              <a:t>Отсутствие продувки </a:t>
            </a:r>
            <a:r>
              <a:rPr lang="ru-RU" sz="1100" dirty="0" err="1">
                <a:solidFill>
                  <a:schemeClr val="bg1"/>
                </a:solidFill>
              </a:rPr>
              <a:t>кислородопровода</a:t>
            </a:r>
            <a:r>
              <a:rPr lang="ru-RU" sz="1100" dirty="0">
                <a:solidFill>
                  <a:schemeClr val="bg1"/>
                </a:solidFill>
              </a:rPr>
              <a:t> перед его пуском в </a:t>
            </a:r>
            <a:r>
              <a:rPr lang="ru-RU" sz="1100" dirty="0" smtClean="0">
                <a:solidFill>
                  <a:schemeClr val="bg1"/>
                </a:solidFill>
              </a:rPr>
              <a:t>работу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2573172" y="1736811"/>
            <a:ext cx="3883112" cy="2448272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>
                <a:solidFill>
                  <a:schemeClr val="tx1"/>
                </a:solidFill>
              </a:rPr>
              <a:t>В нарушение правил кислородопровод перед началом эксплуатации не был продут в течение не менее </a:t>
            </a:r>
            <a:r>
              <a:rPr lang="ru-RU" sz="1100" dirty="0" smtClean="0">
                <a:solidFill>
                  <a:schemeClr val="tx1"/>
                </a:solidFill>
              </a:rPr>
              <a:t>2-х </a:t>
            </a:r>
            <a:r>
              <a:rPr lang="ru-RU" sz="1100" dirty="0">
                <a:solidFill>
                  <a:schemeClr val="tx1"/>
                </a:solidFill>
              </a:rPr>
              <a:t>часов с контролем по отсутствию примесей в выходящем потоке:</a:t>
            </a:r>
          </a:p>
          <a:p>
            <a:pPr marL="171450" indent="-171450" algn="just" defTabSz="844083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и.о</a:t>
            </a:r>
            <a:r>
              <a:rPr lang="ru-RU" sz="1100" dirty="0">
                <a:solidFill>
                  <a:schemeClr val="tx1"/>
                </a:solidFill>
              </a:rPr>
              <a:t>. начальника </a:t>
            </a:r>
            <a:r>
              <a:rPr lang="ru-RU" sz="1100" dirty="0" smtClean="0">
                <a:solidFill>
                  <a:schemeClr val="tx1"/>
                </a:solidFill>
              </a:rPr>
              <a:t>ЦРПО (выдающий </a:t>
            </a:r>
            <a:r>
              <a:rPr lang="ru-RU" sz="1100" dirty="0">
                <a:solidFill>
                  <a:schemeClr val="tx1"/>
                </a:solidFill>
              </a:rPr>
              <a:t/>
            </a:r>
            <a:br>
              <a:rPr lang="ru-RU" sz="1100" dirty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НД </a:t>
            </a:r>
            <a:r>
              <a:rPr lang="ru-RU" sz="1100" dirty="0">
                <a:solidFill>
                  <a:schemeClr val="tx1"/>
                </a:solidFill>
              </a:rPr>
              <a:t>на выполнение работ повышенной опасности</a:t>
            </a:r>
            <a:r>
              <a:rPr lang="ru-RU" sz="1100" dirty="0" smtClean="0">
                <a:solidFill>
                  <a:schemeClr val="tx1"/>
                </a:solidFill>
              </a:rPr>
              <a:t>) не </a:t>
            </a:r>
            <a:r>
              <a:rPr lang="ru-RU" sz="1100" dirty="0">
                <a:solidFill>
                  <a:schemeClr val="tx1"/>
                </a:solidFill>
              </a:rPr>
              <a:t>определил порядок остановки и продувки трубопроводов, меры безопасности и лиц, ответственных за выполнения мероприятий;</a:t>
            </a:r>
          </a:p>
          <a:p>
            <a:pPr marL="171450" indent="-171450" algn="just" defTabSz="844083">
              <a:buFont typeface="Arial" panose="020B0604020202020204" pitchFamily="34" charset="0"/>
              <a:buChar char="•"/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мастер </a:t>
            </a:r>
            <a:r>
              <a:rPr lang="ru-RU" sz="1100" dirty="0">
                <a:solidFill>
                  <a:schemeClr val="tx1"/>
                </a:solidFill>
              </a:rPr>
              <a:t>по ремонту оборудования (</a:t>
            </a:r>
            <a:r>
              <a:rPr lang="ru-RU" sz="1100" dirty="0" err="1">
                <a:solidFill>
                  <a:schemeClr val="tx1"/>
                </a:solidFill>
              </a:rPr>
              <a:t>механооборудование</a:t>
            </a:r>
            <a:r>
              <a:rPr lang="ru-RU" sz="1100" dirty="0">
                <a:solidFill>
                  <a:schemeClr val="tx1"/>
                </a:solidFill>
              </a:rPr>
              <a:t>) ЦРПО </a:t>
            </a:r>
            <a:r>
              <a:rPr lang="ru-RU" sz="1100" dirty="0" smtClean="0">
                <a:solidFill>
                  <a:schemeClr val="tx1"/>
                </a:solidFill>
              </a:rPr>
              <a:t>(допускающий по НД) не </a:t>
            </a:r>
            <a:r>
              <a:rPr lang="ru-RU" sz="1100" dirty="0">
                <a:solidFill>
                  <a:schemeClr val="tx1"/>
                </a:solidFill>
              </a:rPr>
              <a:t>обеспечил продувку кислородопровода перед вводом его в </a:t>
            </a:r>
            <a:r>
              <a:rPr lang="ru-RU" sz="1100" dirty="0" smtClean="0">
                <a:solidFill>
                  <a:schemeClr val="tx1"/>
                </a:solidFill>
              </a:rPr>
              <a:t>эксплуатацию, не </a:t>
            </a:r>
            <a:r>
              <a:rPr lang="ru-RU" sz="1100" dirty="0">
                <a:solidFill>
                  <a:schemeClr val="tx1"/>
                </a:solidFill>
              </a:rPr>
              <a:t>убедился в готовности кислородопровода к подаче </a:t>
            </a:r>
            <a:r>
              <a:rPr lang="ru-RU" sz="1100" dirty="0" smtClean="0">
                <a:solidFill>
                  <a:schemeClr val="tx1"/>
                </a:solidFill>
              </a:rPr>
              <a:t>кислорода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02749" y="1736811"/>
            <a:ext cx="5034725" cy="1263155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Выполнение </a:t>
            </a:r>
            <a:r>
              <a:rPr lang="ru-RU" sz="1100" dirty="0">
                <a:solidFill>
                  <a:schemeClr val="tx1"/>
                </a:solidFill>
              </a:rPr>
              <a:t>работ по ремонту </a:t>
            </a:r>
            <a:r>
              <a:rPr lang="ru-RU" sz="1100" dirty="0" err="1">
                <a:solidFill>
                  <a:schemeClr val="tx1"/>
                </a:solidFill>
              </a:rPr>
              <a:t>кислородопровода</a:t>
            </a:r>
            <a:r>
              <a:rPr lang="ru-RU" sz="1100" dirty="0">
                <a:solidFill>
                  <a:schemeClr val="tx1"/>
                </a:solidFill>
              </a:rPr>
              <a:t> не было организовано должным образом: </a:t>
            </a:r>
          </a:p>
          <a:p>
            <a:pPr algn="just" defTabSz="844083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- ввиду </a:t>
            </a:r>
            <a:r>
              <a:rPr lang="ru-RU" sz="1100" dirty="0">
                <a:solidFill>
                  <a:schemeClr val="tx1"/>
                </a:solidFill>
              </a:rPr>
              <a:t>недостаточного опыта и знаний и.о. начальника </a:t>
            </a:r>
            <a:r>
              <a:rPr lang="ru-RU" sz="1100" dirty="0" smtClean="0">
                <a:solidFill>
                  <a:schemeClr val="tx1"/>
                </a:solidFill>
              </a:rPr>
              <a:t>цеха </a:t>
            </a:r>
            <a:r>
              <a:rPr lang="ru-RU" sz="1100" dirty="0">
                <a:solidFill>
                  <a:schemeClr val="tx1"/>
                </a:solidFill>
              </a:rPr>
              <a:t>в организации работ на трубопроводах газа и кислорода, в том числе, из-за отсутствия наставничества со стороны вышестоящего руководителя;</a:t>
            </a:r>
          </a:p>
          <a:p>
            <a:pPr marL="171450" indent="-171450" algn="just" defTabSz="844083">
              <a:buFontTx/>
              <a:buChar char="-"/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отсутствие </a:t>
            </a:r>
            <a:r>
              <a:rPr lang="ru-RU" sz="1100" dirty="0">
                <a:solidFill>
                  <a:schemeClr val="tx1"/>
                </a:solidFill>
              </a:rPr>
              <a:t>графика проведения ремонтных работ, с указанием ответственных за каждый этап при проведении </a:t>
            </a:r>
            <a:r>
              <a:rPr lang="ru-RU" sz="1100" dirty="0" smtClean="0">
                <a:solidFill>
                  <a:schemeClr val="tx1"/>
                </a:solidFill>
              </a:rPr>
              <a:t>работ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02749" y="3104964"/>
            <a:ext cx="5045879" cy="835488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Сознательное </a:t>
            </a:r>
            <a:r>
              <a:rPr lang="ru-RU" sz="1100" dirty="0">
                <a:solidFill>
                  <a:schemeClr val="tx1"/>
                </a:solidFill>
              </a:rPr>
              <a:t>непринятие мастером по ремонту оборудования (</a:t>
            </a:r>
            <a:r>
              <a:rPr lang="ru-RU" sz="1100" dirty="0" err="1">
                <a:solidFill>
                  <a:schemeClr val="tx1"/>
                </a:solidFill>
              </a:rPr>
              <a:t>механооборудование</a:t>
            </a:r>
            <a:r>
              <a:rPr lang="ru-RU" sz="1100" dirty="0">
                <a:solidFill>
                  <a:schemeClr val="tx1"/>
                </a:solidFill>
              </a:rPr>
              <a:t>) ЦРПО возложенного на него </a:t>
            </a:r>
            <a:r>
              <a:rPr lang="ru-RU" sz="1100" dirty="0" smtClean="0">
                <a:solidFill>
                  <a:schemeClr val="tx1"/>
                </a:solidFill>
              </a:rPr>
              <a:t>функционала</a:t>
            </a:r>
          </a:p>
        </p:txBody>
      </p:sp>
      <p:sp>
        <p:nvSpPr>
          <p:cNvPr id="28" name="Rectangle 35">
            <a:extLst>
              <a:ext uri="{FF2B5EF4-FFF2-40B4-BE49-F238E27FC236}">
                <a16:creationId xmlns:a16="http://schemas.microsoft.com/office/drawing/2014/main" id="{542DF8F7-E039-F94D-B451-96552FF68EF7}"/>
              </a:ext>
            </a:extLst>
          </p:cNvPr>
          <p:cNvSpPr/>
          <p:nvPr/>
        </p:nvSpPr>
        <p:spPr>
          <a:xfrm>
            <a:off x="221369" y="5013176"/>
            <a:ext cx="2094211" cy="1404156"/>
          </a:xfrm>
          <a:prstGeom prst="rect">
            <a:avLst/>
          </a:prstGeom>
          <a:gradFill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4200000" scaled="0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360000" tIns="0" rIns="360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95350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100" b="1" dirty="0">
                <a:solidFill>
                  <a:srgbClr val="FFFFFF"/>
                </a:solidFill>
              </a:rPr>
              <a:t>Критический </a:t>
            </a:r>
            <a:r>
              <a:rPr lang="ru-RU" sz="1100" b="1" dirty="0" smtClean="0">
                <a:solidFill>
                  <a:srgbClr val="FFFFFF"/>
                </a:solidFill>
              </a:rPr>
              <a:t>фактор № </a:t>
            </a:r>
            <a:r>
              <a:rPr lang="ru-RU" sz="1100" b="1" dirty="0">
                <a:solidFill>
                  <a:srgbClr val="FFFFFF"/>
                </a:solidFill>
              </a:rPr>
              <a:t>3</a:t>
            </a:r>
            <a:r>
              <a:rPr lang="ru-RU" sz="1100" b="1" dirty="0" smtClean="0">
                <a:solidFill>
                  <a:srgbClr val="FFFFFF"/>
                </a:solidFill>
              </a:rPr>
              <a:t>:</a:t>
            </a:r>
          </a:p>
          <a:p>
            <a:pPr defTabSz="895350">
              <a:spcAft>
                <a:spcPts val="600"/>
              </a:spcAft>
              <a:buClr>
                <a:srgbClr val="FF0000"/>
              </a:buClr>
              <a:defRPr/>
            </a:pPr>
            <a:r>
              <a:rPr lang="ru-RU" sz="1100" dirty="0">
                <a:solidFill>
                  <a:schemeClr val="bg1"/>
                </a:solidFill>
              </a:rPr>
              <a:t>Применение работниками </a:t>
            </a:r>
            <a:r>
              <a:rPr lang="ru-RU" sz="1100" dirty="0" err="1">
                <a:solidFill>
                  <a:schemeClr val="bg1"/>
                </a:solidFill>
              </a:rPr>
              <a:t>неогнестойкой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спецодежды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0800000" flipV="1">
            <a:off x="2567609" y="5194697"/>
            <a:ext cx="3883112" cy="1042612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>
                <a:solidFill>
                  <a:schemeClr val="tx1"/>
                </a:solidFill>
              </a:rPr>
              <a:t>Работникам выдается огнестойкий </a:t>
            </a:r>
            <a:r>
              <a:rPr lang="ru-RU" sz="1100" dirty="0" smtClean="0">
                <a:solidFill>
                  <a:schemeClr val="tx1"/>
                </a:solidFill>
              </a:rPr>
              <a:t>костюм. Его </a:t>
            </a:r>
            <a:r>
              <a:rPr lang="ru-RU" sz="1100" dirty="0">
                <a:solidFill>
                  <a:schemeClr val="tx1"/>
                </a:solidFill>
              </a:rPr>
              <a:t>применение при работе на кислородопроводе не регламентировано государственными и локальными </a:t>
            </a:r>
            <a:r>
              <a:rPr lang="ru-RU" sz="1100" dirty="0" smtClean="0">
                <a:solidFill>
                  <a:schemeClr val="tx1"/>
                </a:solidFill>
              </a:rPr>
              <a:t>требованиями, т.к. </a:t>
            </a:r>
            <a:r>
              <a:rPr lang="ru-RU" sz="1100" dirty="0">
                <a:solidFill>
                  <a:schemeClr val="tx1"/>
                </a:solidFill>
              </a:rPr>
              <a:t>работы не относятся к </a:t>
            </a:r>
            <a:r>
              <a:rPr lang="ru-RU" sz="1100" dirty="0" smtClean="0">
                <a:solidFill>
                  <a:schemeClr val="tx1"/>
                </a:solidFill>
              </a:rPr>
              <a:t>газоопасным </a:t>
            </a: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6702749" y="5194696"/>
            <a:ext cx="5038744" cy="1044115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>
                <a:solidFill>
                  <a:schemeClr val="tx1"/>
                </a:solidFill>
              </a:rPr>
              <a:t>Недооценен риск возможного возгорания в среде кислорода. Огнестойкая спецодежда обладает лучшими огнеупорными и соответственно защитными свойствами в сравнении с обычной, но не используется </a:t>
            </a:r>
            <a:r>
              <a:rPr lang="ru-RU" sz="1100" dirty="0" smtClean="0">
                <a:solidFill>
                  <a:schemeClr val="tx1"/>
                </a:solidFill>
              </a:rPr>
              <a:t>работниками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702750" y="4041068"/>
            <a:ext cx="5034724" cy="910815"/>
          </a:xfrm>
          <a:prstGeom prst="rect">
            <a:avLst/>
          </a:prstGeom>
          <a:ln w="6350">
            <a:solidFill>
              <a:schemeClr val="tx1"/>
            </a:solidFill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108000" tIns="0" rIns="108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just" defTabSz="844083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Отсутствие </a:t>
            </a:r>
            <a:r>
              <a:rPr lang="ru-RU" sz="1100" dirty="0">
                <a:solidFill>
                  <a:schemeClr val="tx1"/>
                </a:solidFill>
              </a:rPr>
              <a:t>порядка взаимодействия КЦ с потребителями по контролю проведения испытания и продувки кислородопровода перед пуском его в </a:t>
            </a:r>
            <a:r>
              <a:rPr lang="ru-RU" sz="1100" dirty="0" smtClean="0">
                <a:solidFill>
                  <a:schemeClr val="tx1"/>
                </a:solidFill>
              </a:rPr>
              <a:t>эксплуатацию</a:t>
            </a:r>
          </a:p>
        </p:txBody>
      </p:sp>
      <p:cxnSp>
        <p:nvCxnSpPr>
          <p:cNvPr id="8" name="Прямая со стрелкой 7"/>
          <p:cNvCxnSpPr>
            <a:stCxn id="13" idx="3"/>
            <a:endCxn id="14" idx="3"/>
          </p:cNvCxnSpPr>
          <p:nvPr/>
        </p:nvCxnSpPr>
        <p:spPr bwMode="auto">
          <a:xfrm flipV="1">
            <a:off x="2315580" y="2960947"/>
            <a:ext cx="257592" cy="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8" idx="3"/>
            <a:endCxn id="29" idx="3"/>
          </p:cNvCxnSpPr>
          <p:nvPr/>
        </p:nvCxnSpPr>
        <p:spPr bwMode="auto">
          <a:xfrm>
            <a:off x="2315580" y="5715254"/>
            <a:ext cx="252029" cy="74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4" idx="1"/>
            <a:endCxn id="20" idx="1"/>
          </p:cNvCxnSpPr>
          <p:nvPr/>
        </p:nvCxnSpPr>
        <p:spPr bwMode="auto">
          <a:xfrm flipV="1">
            <a:off x="6456284" y="2368389"/>
            <a:ext cx="246465" cy="59255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4" idx="1"/>
            <a:endCxn id="27" idx="1"/>
          </p:cNvCxnSpPr>
          <p:nvPr/>
        </p:nvCxnSpPr>
        <p:spPr bwMode="auto">
          <a:xfrm>
            <a:off x="6456284" y="2960947"/>
            <a:ext cx="246465" cy="56176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4" idx="1"/>
            <a:endCxn id="31" idx="1"/>
          </p:cNvCxnSpPr>
          <p:nvPr/>
        </p:nvCxnSpPr>
        <p:spPr bwMode="auto">
          <a:xfrm>
            <a:off x="6456284" y="2960947"/>
            <a:ext cx="246466" cy="1535529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29" idx="1"/>
            <a:endCxn id="30" idx="3"/>
          </p:cNvCxnSpPr>
          <p:nvPr/>
        </p:nvCxnSpPr>
        <p:spPr bwMode="auto">
          <a:xfrm>
            <a:off x="6450721" y="5716003"/>
            <a:ext cx="252028" cy="751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36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37613"/>
              </p:ext>
            </p:extLst>
          </p:nvPr>
        </p:nvGraphicFramePr>
        <p:xfrm>
          <a:off x="227347" y="656692"/>
          <a:ext cx="11089234" cy="49376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val="1555484731"/>
                    </a:ext>
                  </a:extLst>
                </a:gridCol>
                <a:gridCol w="9660717">
                  <a:extLst>
                    <a:ext uri="{9D8B030D-6E8A-4147-A177-3AD203B41FA5}">
                      <a16:colId xmlns:a16="http://schemas.microsoft.com/office/drawing/2014/main" val="1626835306"/>
                    </a:ext>
                  </a:extLst>
                </a:gridCol>
                <a:gridCol w="996468">
                  <a:extLst>
                    <a:ext uri="{9D8B030D-6E8A-4147-A177-3AD203B41FA5}">
                      <a16:colId xmlns:a16="http://schemas.microsoft.com/office/drawing/2014/main" val="2093367213"/>
                    </a:ext>
                  </a:extLst>
                </a:gridCol>
              </a:tblGrid>
              <a:tr h="23800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 </a:t>
                      </a:r>
                      <a:r>
                        <a:rPr lang="ru-RU" sz="1000" dirty="0" err="1" smtClean="0"/>
                        <a:t>п.п</a:t>
                      </a:r>
                      <a:r>
                        <a:rPr lang="ru-RU" sz="1000" dirty="0" smtClean="0"/>
                        <a:t>.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Мероприятия</a:t>
                      </a:r>
                      <a:endParaRPr lang="ru-RU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Статус</a:t>
                      </a:r>
                      <a:endParaRPr lang="ru-RU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833446"/>
                  </a:ext>
                </a:extLst>
              </a:tr>
              <a:tr h="357008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Исключить операции по открытию, закрытию арматуры на всех кислородопроводах до проведения проверки данных по марке материала арматуры. Ознакомить лиц ответственных за безопасную эксплуатацию и исправное состояние под подпись.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Выполнено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516557"/>
                  </a:ext>
                </a:extLst>
              </a:tr>
              <a:tr h="490886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Провести анализ наличия проектных данных по установленной арматуре, разрешительной документации на арматуру, соответствия установленной арматуры требованиям проектов и разрешительной документации, составить перечень арматуры, находящейся в эксплуатации более 40 лет.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3128"/>
                  </a:ext>
                </a:extLst>
              </a:tr>
              <a:tr h="624764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Арматуру, по которой отсутствуют данные по марке материала, исследовать методом намагничивания. По арматуре, на которой отсутствует намагничивание, провести определение содержания (наличие/отсутствие) титана (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Ti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) </a:t>
                      </a:r>
                      <a:r>
                        <a:rPr lang="ru-RU" sz="1100" b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рентгенофлуоресцентным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анализатором металлов Х-МЕТ 7500. В случае выявления титанового сплава сформировать протоколы контроля силами службы диагностики центра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«Промсервис».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34681"/>
                  </a:ext>
                </a:extLst>
              </a:tr>
              <a:tr h="357008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Сформировать программу по замене арматуры, не соответствующей установленным требованиям (арматура из сплавов на основе титана, не соответствующая проекту, разрешительной документации, находящаяся в эксплуатации более 40 лет).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721758"/>
                  </a:ext>
                </a:extLst>
              </a:tr>
              <a:tr h="490886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 случае необходимости отключения кислородопровода с установленной запорной арматурой, не соответствующей требованиям Правил, разработать программу по отключению предустановленной по ходу среды запорной арматуры. Программу утвердить у директора по энергетике – начальника производства энергоресурсов.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46047"/>
                  </a:ext>
                </a:extLst>
              </a:tr>
              <a:tr h="357008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ru-RU" sz="11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Организовать разработку порядка взаимодействия между подразделениями при включении/отключении трубопроводов ПРВ и горючих газов на границе зон эксплуатационной ответственности.</a:t>
                      </a:r>
                      <a:endParaRPr lang="ru-RU" sz="11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Выполнено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73267"/>
                  </a:ext>
                </a:extLst>
              </a:tr>
              <a:tr h="357008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Перед началом проведения работ на трубопроводах (природный газ, кислород), проводить совещание с представителями производства энергоресурсов, подрядной организацией, выполняющей работы, для совместного определения порядка выполнения работ, разработки графика  последовательности их выполнения и назначения ответственных за мероприятия.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работе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129273"/>
                  </a:ext>
                </a:extLst>
              </a:tr>
              <a:tr h="357008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endParaRPr lang="ru-RU" sz="11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Внести изменение в ИОТ 0-02 в части необходимости продувки кислородопроводов по индивидуальной программе, содержащей расчет обеспечения скорости продувки на выходе не менее 40 м/с.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2358"/>
                  </a:ext>
                </a:extLst>
              </a:tr>
              <a:tr h="357008"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  <a:endParaRPr lang="ru-RU" sz="1100" b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Пересмотреть ТК-1162-20 «Технологическая карта, на установку/снятие </a:t>
                      </a:r>
                      <a:r>
                        <a:rPr lang="ru-RU" sz="1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межфланцевых</a:t>
                      </a:r>
                      <a:r>
                        <a:rPr lang="ru-RU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заглушек на кислородопроводах УГЭ» в части типоразмеров устанавливаемых заглушек и применяемых СИЗ. 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87787"/>
                  </a:ext>
                </a:extLst>
              </a:tr>
            </a:tbl>
          </a:graphicData>
        </a:graphic>
      </p:graphicFrame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D5C4C0D6-E374-4257-A96E-E46C462A67A8}"/>
              </a:ext>
            </a:extLst>
          </p:cNvPr>
          <p:cNvSpPr txBox="1">
            <a:spLocks/>
          </p:cNvSpPr>
          <p:nvPr/>
        </p:nvSpPr>
        <p:spPr>
          <a:xfrm>
            <a:off x="315189" y="332656"/>
            <a:ext cx="10379284" cy="29796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>
            <a:lvl1pPr algn="l" defTabSz="883649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 b="1" i="0" spc="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2pPr>
            <a:lvl3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3pPr>
            <a:lvl4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4pPr>
            <a:lvl5pPr algn="l" defTabSz="883649" rtl="0" eaLnBrk="0" fontAlgn="base" hangingPunct="0">
              <a:spcBef>
                <a:spcPct val="0"/>
              </a:spcBef>
              <a:spcAft>
                <a:spcPct val="0"/>
              </a:spcAft>
              <a:defRPr sz="1846" i="1">
                <a:solidFill>
                  <a:srgbClr val="00579C"/>
                </a:solidFill>
                <a:latin typeface="Arial" charset="0"/>
              </a:defRPr>
            </a:lvl5pPr>
            <a:lvl6pPr marL="422041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6pPr>
            <a:lvl7pPr marL="844083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7pPr>
            <a:lvl8pPr marL="1266124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8pPr>
            <a:lvl9pPr marL="1688165" algn="l" defTabSz="883649" rtl="0" fontAlgn="base">
              <a:spcBef>
                <a:spcPct val="0"/>
              </a:spcBef>
              <a:spcAft>
                <a:spcPct val="0"/>
              </a:spcAft>
              <a:defRPr sz="2585" i="1">
                <a:solidFill>
                  <a:srgbClr val="00579C"/>
                </a:solidFill>
                <a:latin typeface="Arial" charset="0"/>
              </a:defRPr>
            </a:lvl9pPr>
          </a:lstStyle>
          <a:p>
            <a:r>
              <a:rPr lang="ru-RU" kern="0" dirty="0" smtClean="0"/>
              <a:t>Мероприятия</a:t>
            </a:r>
            <a:endParaRPr lang="ru-RU" kern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CAC58-44C9-4DC0-A6AF-0B4057C34224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19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ENweIwY6jh4XT6Url1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JZMCVcH1lSwJLJfNCY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i5Rmn_rscOZjzwBCWX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w2t.8slMjdMOkuvBmwSQ"/>
</p:tagLst>
</file>

<file path=ppt/theme/theme1.xml><?xml version="1.0" encoding="utf-8"?>
<a:theme xmlns:a="http://schemas.openxmlformats.org/drawingml/2006/main" name="1_Severstal_new">
  <a:themeElements>
    <a:clrScheme name="Другая 8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verstal_new">
  <a:themeElements>
    <a:clrScheme name="Другая 8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ED2FF0C0B79A4997E31B771AEC3E6E" ma:contentTypeVersion="2" ma:contentTypeDescription="Создание документа." ma:contentTypeScope="" ma:versionID="ce9f216b9b30818e1d941e879215f1d0">
  <xsd:schema xmlns:xsd="http://www.w3.org/2001/XMLSchema" xmlns:xs="http://www.w3.org/2001/XMLSchema" xmlns:p="http://schemas.microsoft.com/office/2006/metadata/properties" xmlns:ns2="f311cce2-66c9-4cf1-b39a-428d5f170633" xmlns:ns3="4bad4e80-64da-46ca-9c26-983dd3f4de93" targetNamespace="http://schemas.microsoft.com/office/2006/metadata/properties" ma:root="true" ma:fieldsID="af86fcb4152ae32c586e80b18b004f94" ns2:_="" ns3:_="">
    <xsd:import namespace="f311cce2-66c9-4cf1-b39a-428d5f170633"/>
    <xsd:import namespace="4bad4e80-64da-46ca-9c26-983dd3f4de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x0441__x043e__x0440__x0442__x0438__x0440__x043e__x0432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1cce2-66c9-4cf1-b39a-428d5f1706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d4e80-64da-46ca-9c26-983dd3f4de93" elementFormDefault="qualified">
    <xsd:import namespace="http://schemas.microsoft.com/office/2006/documentManagement/types"/>
    <xsd:import namespace="http://schemas.microsoft.com/office/infopath/2007/PartnerControls"/>
    <xsd:element name="_x0441__x043e__x0440__x0442__x0438__x0440__x043e__x0432__x043a__x0430_" ma:index="9" nillable="true" ma:displayName="сортировка" ma:internalName="_x0441__x043e__x0440__x0442__x0438__x0440__x043e__x0432__x043a__x0430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41__x043e__x0440__x0442__x0438__x0440__x043e__x0432__x043a__x0430_ xmlns="4bad4e80-64da-46ca-9c26-983dd3f4de93" xsi:nil="true"/>
  </documentManagement>
</p:properties>
</file>

<file path=customXml/itemProps1.xml><?xml version="1.0" encoding="utf-8"?>
<ds:datastoreItem xmlns:ds="http://schemas.openxmlformats.org/officeDocument/2006/customXml" ds:itemID="{EDBAC4D3-9EA4-4770-A0BD-2AA884FC64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1cce2-66c9-4cf1-b39a-428d5f170633"/>
    <ds:schemaRef ds:uri="4bad4e80-64da-46ca-9c26-983dd3f4de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D40CE1-2CC8-4313-8A76-C82E09FBD6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86E4B6-60DD-42BD-B1C7-1715ECCCC693}">
  <ds:schemaRefs>
    <ds:schemaRef ds:uri="4bad4e80-64da-46ca-9c26-983dd3f4de9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311cce2-66c9-4cf1-b39a-428d5f17063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91105</TotalTime>
  <Words>930</Words>
  <Application>Microsoft Office PowerPoint</Application>
  <PresentationFormat>Широкоэкранный</PresentationFormat>
  <Paragraphs>69</Paragraphs>
  <Slides>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FS Severstal</vt:lpstr>
      <vt:lpstr>Times New Roman</vt:lpstr>
      <vt:lpstr>Wingdings</vt:lpstr>
      <vt:lpstr>1_Severstal_new</vt:lpstr>
      <vt:lpstr>Severstal_new</vt:lpstr>
      <vt:lpstr>Слайд think-cell</vt:lpstr>
      <vt:lpstr>    Групповой несчастный случай с работниками кислородного цеха производства энергоресурсов  ПАО «Северсталь»</vt:lpstr>
      <vt:lpstr>Краткое описание происшествия</vt:lpstr>
      <vt:lpstr>Причины</vt:lpstr>
      <vt:lpstr>Причины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Базанов Сергей Васильевич</cp:lastModifiedBy>
  <cp:revision>2402</cp:revision>
  <cp:lastPrinted>2023-01-13T06:59:53Z</cp:lastPrinted>
  <dcterms:created xsi:type="dcterms:W3CDTF">2018-07-05T12:56:36Z</dcterms:created>
  <dcterms:modified xsi:type="dcterms:W3CDTF">2025-02-05T12:48:12Z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0x01010070ED2FF0C0B79A4997E31B771AEC3E6E</vt:lpwstr>
  </property>
</Properties>
</file>